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6" r:id="rId2"/>
    <p:sldId id="264" r:id="rId3"/>
    <p:sldId id="263" r:id="rId4"/>
    <p:sldId id="266" r:id="rId5"/>
    <p:sldId id="257" r:id="rId6"/>
    <p:sldId id="258" r:id="rId7"/>
    <p:sldId id="259" r:id="rId8"/>
    <p:sldId id="262" r:id="rId9"/>
    <p:sldId id="260" r:id="rId10"/>
    <p:sldId id="261"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D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961EA9-3A0F-40B0-9423-B3503E60EDB1}" v="1505" dt="2024-04-14T00:09:22.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21"/>
  </p:normalViewPr>
  <p:slideViewPr>
    <p:cSldViewPr snapToGrid="0">
      <p:cViewPr varScale="1">
        <p:scale>
          <a:sx n="53" d="100"/>
          <a:sy n="53" d="100"/>
        </p:scale>
        <p:origin x="114" y="3600"/>
      </p:cViewPr>
      <p:guideLst/>
    </p:cSldViewPr>
  </p:slideViewPr>
  <p:notesTextViewPr>
    <p:cViewPr>
      <p:scale>
        <a:sx n="65" d="100"/>
        <a:sy n="6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solidFill>
                  <a:schemeClr val="bg1"/>
                </a:solidFill>
              </a:rPr>
              <a:t>Age Group of Gamers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Age Group of Gamers</c:v>
                </c:pt>
              </c:strCache>
            </c:strRef>
          </c:tx>
          <c:dPt>
            <c:idx val="0"/>
            <c:bubble3D val="0"/>
            <c:spPr>
              <a:gradFill rotWithShape="1">
                <a:gsLst>
                  <a:gs pos="0">
                    <a:schemeClr val="accent2">
                      <a:tint val="50000"/>
                      <a:satMod val="103000"/>
                      <a:lumMod val="102000"/>
                      <a:tint val="94000"/>
                    </a:schemeClr>
                  </a:gs>
                  <a:gs pos="50000">
                    <a:schemeClr val="accent2">
                      <a:tint val="50000"/>
                      <a:satMod val="110000"/>
                      <a:lumMod val="100000"/>
                      <a:shade val="100000"/>
                    </a:schemeClr>
                  </a:gs>
                  <a:gs pos="100000">
                    <a:schemeClr val="accent2">
                      <a:tint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AAB-49C3-AF97-7E9679325771}"/>
              </c:ext>
            </c:extLst>
          </c:dPt>
          <c:dPt>
            <c:idx val="1"/>
            <c:bubble3D val="0"/>
            <c:spPr>
              <a:gradFill rotWithShape="1">
                <a:gsLst>
                  <a:gs pos="0">
                    <a:schemeClr val="accent2">
                      <a:tint val="70000"/>
                      <a:satMod val="103000"/>
                      <a:lumMod val="102000"/>
                      <a:tint val="94000"/>
                    </a:schemeClr>
                  </a:gs>
                  <a:gs pos="50000">
                    <a:schemeClr val="accent2">
                      <a:tint val="70000"/>
                      <a:satMod val="110000"/>
                      <a:lumMod val="100000"/>
                      <a:shade val="100000"/>
                    </a:schemeClr>
                  </a:gs>
                  <a:gs pos="100000">
                    <a:schemeClr val="accent2">
                      <a:tint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AAB-49C3-AF97-7E9679325771}"/>
              </c:ext>
            </c:extLst>
          </c:dPt>
          <c:dPt>
            <c:idx val="2"/>
            <c:bubble3D val="0"/>
            <c:spPr>
              <a:gradFill rotWithShape="1">
                <a:gsLst>
                  <a:gs pos="0">
                    <a:schemeClr val="accent2">
                      <a:tint val="90000"/>
                      <a:satMod val="103000"/>
                      <a:lumMod val="102000"/>
                      <a:tint val="94000"/>
                    </a:schemeClr>
                  </a:gs>
                  <a:gs pos="50000">
                    <a:schemeClr val="accent2">
                      <a:tint val="90000"/>
                      <a:satMod val="110000"/>
                      <a:lumMod val="100000"/>
                      <a:shade val="100000"/>
                    </a:schemeClr>
                  </a:gs>
                  <a:gs pos="100000">
                    <a:schemeClr val="accent2">
                      <a:tint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8AAB-49C3-AF97-7E9679325771}"/>
              </c:ext>
            </c:extLst>
          </c:dPt>
          <c:dPt>
            <c:idx val="3"/>
            <c:bubble3D val="0"/>
            <c:spPr>
              <a:gradFill rotWithShape="1">
                <a:gsLst>
                  <a:gs pos="0">
                    <a:schemeClr val="accent2">
                      <a:shade val="90000"/>
                      <a:satMod val="103000"/>
                      <a:lumMod val="102000"/>
                      <a:tint val="94000"/>
                    </a:schemeClr>
                  </a:gs>
                  <a:gs pos="50000">
                    <a:schemeClr val="accent2">
                      <a:shade val="90000"/>
                      <a:satMod val="110000"/>
                      <a:lumMod val="100000"/>
                      <a:shade val="100000"/>
                    </a:schemeClr>
                  </a:gs>
                  <a:gs pos="100000">
                    <a:schemeClr val="accent2">
                      <a:shade val="9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8AAB-49C3-AF97-7E9679325771}"/>
              </c:ext>
            </c:extLst>
          </c:dPt>
          <c:dPt>
            <c:idx val="4"/>
            <c:bubble3D val="0"/>
            <c:spPr>
              <a:gradFill rotWithShape="1">
                <a:gsLst>
                  <a:gs pos="0">
                    <a:schemeClr val="accent2">
                      <a:shade val="70000"/>
                      <a:satMod val="103000"/>
                      <a:lumMod val="102000"/>
                      <a:tint val="94000"/>
                    </a:schemeClr>
                  </a:gs>
                  <a:gs pos="50000">
                    <a:schemeClr val="accent2">
                      <a:shade val="70000"/>
                      <a:satMod val="110000"/>
                      <a:lumMod val="100000"/>
                      <a:shade val="100000"/>
                    </a:schemeClr>
                  </a:gs>
                  <a:gs pos="100000">
                    <a:schemeClr val="accent2">
                      <a:shade val="7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8AAB-49C3-AF97-7E9679325771}"/>
              </c:ext>
            </c:extLst>
          </c:dPt>
          <c:dPt>
            <c:idx val="5"/>
            <c:bubble3D val="0"/>
            <c:spPr>
              <a:gradFill rotWithShape="1">
                <a:gsLst>
                  <a:gs pos="0">
                    <a:schemeClr val="accent2">
                      <a:shade val="50000"/>
                      <a:satMod val="103000"/>
                      <a:lumMod val="102000"/>
                      <a:tint val="94000"/>
                    </a:schemeClr>
                  </a:gs>
                  <a:gs pos="50000">
                    <a:schemeClr val="accent2">
                      <a:shade val="50000"/>
                      <a:satMod val="110000"/>
                      <a:lumMod val="100000"/>
                      <a:shade val="100000"/>
                    </a:schemeClr>
                  </a:gs>
                  <a:gs pos="100000">
                    <a:schemeClr val="accent2">
                      <a:shade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8AAB-49C3-AF97-7E967932577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&lt;18</c:v>
                </c:pt>
                <c:pt idx="1">
                  <c:v>18-34</c:v>
                </c:pt>
                <c:pt idx="2">
                  <c:v>35-44</c:v>
                </c:pt>
                <c:pt idx="3">
                  <c:v>45-54</c:v>
                </c:pt>
                <c:pt idx="4">
                  <c:v>55-64</c:v>
                </c:pt>
                <c:pt idx="5">
                  <c:v>&gt;65</c:v>
                </c:pt>
              </c:strCache>
            </c:strRef>
          </c:cat>
          <c:val>
            <c:numRef>
              <c:f>Sheet1!$B$2:$B$7</c:f>
              <c:numCache>
                <c:formatCode>0%</c:formatCode>
                <c:ptCount val="6"/>
                <c:pt idx="0">
                  <c:v>0.2</c:v>
                </c:pt>
                <c:pt idx="1">
                  <c:v>0.38</c:v>
                </c:pt>
                <c:pt idx="2">
                  <c:v>0.14000000000000001</c:v>
                </c:pt>
                <c:pt idx="3">
                  <c:v>0.12</c:v>
                </c:pt>
                <c:pt idx="4">
                  <c:v>0.09</c:v>
                </c:pt>
                <c:pt idx="5">
                  <c:v>7.0000000000000007E-2</c:v>
                </c:pt>
              </c:numCache>
            </c:numRef>
          </c:val>
          <c:extLst>
            <c:ext xmlns:c16="http://schemas.microsoft.com/office/drawing/2014/chart" uri="{C3380CC4-5D6E-409C-BE32-E72D297353CC}">
              <c16:uniqueId val="{0000000C-8AAB-49C3-AF97-7E9679325771}"/>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1">
  <a:schemeClr val="dk1">
    <a:tint val="88000"/>
  </a:schemeClr>
  <a:schemeClr val="dk1">
    <a:tint val="55000"/>
  </a:schemeClr>
  <a:schemeClr val="dk1">
    <a:tint val="78000"/>
  </a:schemeClr>
  <a:schemeClr val="dk1">
    <a:tint val="92000"/>
  </a:schemeClr>
  <a:schemeClr val="dk1">
    <a:tint val="70000"/>
  </a:schemeClr>
  <a:schemeClr val="dk1">
    <a:tint val="30000"/>
  </a:schemeClr>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F961B7-1B8E-4DED-8427-D2D3B4755100}" type="doc">
      <dgm:prSet loTypeId="urn:microsoft.com/office/officeart/2016/7/layout/LinearBlockProcessNumbered" loCatId="process" qsTypeId="urn:microsoft.com/office/officeart/2005/8/quickstyle/simple1" qsCatId="simple" csTypeId="urn:microsoft.com/office/officeart/2005/8/colors/accent2_5" csCatId="accent2" phldr="1"/>
      <dgm:spPr/>
      <dgm:t>
        <a:bodyPr/>
        <a:lstStyle/>
        <a:p>
          <a:endParaRPr lang="en-US"/>
        </a:p>
      </dgm:t>
    </dgm:pt>
    <dgm:pt modelId="{9DC95E0E-D16B-496A-B7AA-A96DD654CCF4}">
      <dgm:prSet/>
      <dgm:spPr/>
      <dgm:t>
        <a:bodyPr/>
        <a:lstStyle/>
        <a:p>
          <a:r>
            <a:rPr lang="en-US" dirty="0"/>
            <a:t>In-depth analysis of previous literature regarding networking frameworks and their integration into game-engines.</a:t>
          </a:r>
        </a:p>
      </dgm:t>
    </dgm:pt>
    <dgm:pt modelId="{4EFA3F45-E9FC-44F4-99CB-98B2C8282905}" type="parTrans" cxnId="{F880A804-CD03-467D-92E6-548BD8957639}">
      <dgm:prSet/>
      <dgm:spPr/>
      <dgm:t>
        <a:bodyPr/>
        <a:lstStyle/>
        <a:p>
          <a:endParaRPr lang="en-US"/>
        </a:p>
      </dgm:t>
    </dgm:pt>
    <dgm:pt modelId="{5CD20C15-3FBE-42A1-AEAE-0FB67E7281C2}" type="sibTrans" cxnId="{F880A804-CD03-467D-92E6-548BD8957639}">
      <dgm:prSet phldrT="01" phldr="0"/>
      <dgm:spPr/>
      <dgm:t>
        <a:bodyPr/>
        <a:lstStyle/>
        <a:p>
          <a:r>
            <a:rPr lang="en-US"/>
            <a:t>01</a:t>
          </a:r>
        </a:p>
      </dgm:t>
    </dgm:pt>
    <dgm:pt modelId="{B98FA47D-BD66-40D4-BF91-48675A171C82}">
      <dgm:prSet/>
      <dgm:spPr/>
      <dgm:t>
        <a:bodyPr/>
        <a:lstStyle/>
        <a:p>
          <a:r>
            <a:rPr lang="en-US" dirty="0"/>
            <a:t>Further research into optimal game mechanics, and how multiplayer can be integrated successfully.</a:t>
          </a:r>
        </a:p>
      </dgm:t>
    </dgm:pt>
    <dgm:pt modelId="{6E7438BB-44B1-417A-A1B6-ACFB3E63AB40}" type="parTrans" cxnId="{6EFE3AF0-4FA0-4DC6-A645-D99D17D35D49}">
      <dgm:prSet/>
      <dgm:spPr/>
      <dgm:t>
        <a:bodyPr/>
        <a:lstStyle/>
        <a:p>
          <a:endParaRPr lang="en-US"/>
        </a:p>
      </dgm:t>
    </dgm:pt>
    <dgm:pt modelId="{271EBFE2-EA17-46E2-A8DF-02B4680EA3E9}" type="sibTrans" cxnId="{6EFE3AF0-4FA0-4DC6-A645-D99D17D35D49}">
      <dgm:prSet phldrT="02" phldr="0"/>
      <dgm:spPr/>
      <dgm:t>
        <a:bodyPr/>
        <a:lstStyle/>
        <a:p>
          <a:r>
            <a:rPr lang="en-US"/>
            <a:t>02</a:t>
          </a:r>
        </a:p>
      </dgm:t>
    </dgm:pt>
    <dgm:pt modelId="{F6761255-25C7-4D5F-B4C9-7E1E367FE599}">
      <dgm:prSet/>
      <dgm:spPr/>
      <dgm:t>
        <a:bodyPr/>
        <a:lstStyle/>
        <a:p>
          <a:r>
            <a:rPr lang="en-US" dirty="0"/>
            <a:t>Develop</a:t>
          </a:r>
          <a:r>
            <a:rPr lang="en-US" baseline="0" dirty="0"/>
            <a:t> a seamless multiplayer title, providing users enjoyability and contributing my own technical analysis to the field of game-dev.</a:t>
          </a:r>
          <a:endParaRPr lang="en-US" dirty="0"/>
        </a:p>
      </dgm:t>
    </dgm:pt>
    <dgm:pt modelId="{C03494ED-6C93-4B76-AD98-C70EAB97BD4A}" type="parTrans" cxnId="{2B071BF4-2C32-4038-81F7-93F8AFF6E393}">
      <dgm:prSet/>
      <dgm:spPr/>
      <dgm:t>
        <a:bodyPr/>
        <a:lstStyle/>
        <a:p>
          <a:endParaRPr lang="en-US"/>
        </a:p>
      </dgm:t>
    </dgm:pt>
    <dgm:pt modelId="{7FE67326-4717-40A7-9AFE-BDA8BA23E889}" type="sibTrans" cxnId="{2B071BF4-2C32-4038-81F7-93F8AFF6E393}">
      <dgm:prSet phldrT="03" phldr="0"/>
      <dgm:spPr/>
      <dgm:t>
        <a:bodyPr/>
        <a:lstStyle/>
        <a:p>
          <a:r>
            <a:rPr lang="en-US"/>
            <a:t>03</a:t>
          </a:r>
        </a:p>
      </dgm:t>
    </dgm:pt>
    <dgm:pt modelId="{61824C2C-82B8-4D9F-8BA2-BFDCD60F25EA}" type="pres">
      <dgm:prSet presAssocID="{6FF961B7-1B8E-4DED-8427-D2D3B4755100}" presName="Name0" presStyleCnt="0">
        <dgm:presLayoutVars>
          <dgm:animLvl val="lvl"/>
          <dgm:resizeHandles val="exact"/>
        </dgm:presLayoutVars>
      </dgm:prSet>
      <dgm:spPr/>
    </dgm:pt>
    <dgm:pt modelId="{B27D2D9B-9EAF-4A69-B5B7-7B0A53A1AE58}" type="pres">
      <dgm:prSet presAssocID="{9DC95E0E-D16B-496A-B7AA-A96DD654CCF4}" presName="compositeNode" presStyleCnt="0">
        <dgm:presLayoutVars>
          <dgm:bulletEnabled val="1"/>
        </dgm:presLayoutVars>
      </dgm:prSet>
      <dgm:spPr/>
    </dgm:pt>
    <dgm:pt modelId="{19698584-ABBA-48C7-89BD-BEA19041DFDF}" type="pres">
      <dgm:prSet presAssocID="{9DC95E0E-D16B-496A-B7AA-A96DD654CCF4}" presName="bgRect" presStyleLbl="alignNode1" presStyleIdx="0" presStyleCnt="3"/>
      <dgm:spPr/>
    </dgm:pt>
    <dgm:pt modelId="{92981438-C8ED-4EC2-8B9C-15979C45A338}" type="pres">
      <dgm:prSet presAssocID="{5CD20C15-3FBE-42A1-AEAE-0FB67E7281C2}" presName="sibTransNodeRect" presStyleLbl="alignNode1" presStyleIdx="0" presStyleCnt="3">
        <dgm:presLayoutVars>
          <dgm:chMax val="0"/>
          <dgm:bulletEnabled val="1"/>
        </dgm:presLayoutVars>
      </dgm:prSet>
      <dgm:spPr/>
    </dgm:pt>
    <dgm:pt modelId="{7A6771FB-3144-4A58-9FB5-7D788D6253FC}" type="pres">
      <dgm:prSet presAssocID="{9DC95E0E-D16B-496A-B7AA-A96DD654CCF4}" presName="nodeRect" presStyleLbl="alignNode1" presStyleIdx="0" presStyleCnt="3">
        <dgm:presLayoutVars>
          <dgm:bulletEnabled val="1"/>
        </dgm:presLayoutVars>
      </dgm:prSet>
      <dgm:spPr/>
    </dgm:pt>
    <dgm:pt modelId="{BF6C6195-511F-4519-9095-2A95CE728994}" type="pres">
      <dgm:prSet presAssocID="{5CD20C15-3FBE-42A1-AEAE-0FB67E7281C2}" presName="sibTrans" presStyleCnt="0"/>
      <dgm:spPr/>
    </dgm:pt>
    <dgm:pt modelId="{DBCD5A88-2F11-4855-A227-5ECAACDE410D}" type="pres">
      <dgm:prSet presAssocID="{B98FA47D-BD66-40D4-BF91-48675A171C82}" presName="compositeNode" presStyleCnt="0">
        <dgm:presLayoutVars>
          <dgm:bulletEnabled val="1"/>
        </dgm:presLayoutVars>
      </dgm:prSet>
      <dgm:spPr/>
    </dgm:pt>
    <dgm:pt modelId="{B7790C89-9F11-4BB5-AE51-F3ED91E7FDAD}" type="pres">
      <dgm:prSet presAssocID="{B98FA47D-BD66-40D4-BF91-48675A171C82}" presName="bgRect" presStyleLbl="alignNode1" presStyleIdx="1" presStyleCnt="3"/>
      <dgm:spPr/>
    </dgm:pt>
    <dgm:pt modelId="{65732831-E40F-407F-B075-83D918DA16E2}" type="pres">
      <dgm:prSet presAssocID="{271EBFE2-EA17-46E2-A8DF-02B4680EA3E9}" presName="sibTransNodeRect" presStyleLbl="alignNode1" presStyleIdx="1" presStyleCnt="3">
        <dgm:presLayoutVars>
          <dgm:chMax val="0"/>
          <dgm:bulletEnabled val="1"/>
        </dgm:presLayoutVars>
      </dgm:prSet>
      <dgm:spPr/>
    </dgm:pt>
    <dgm:pt modelId="{24D7269E-CAE6-499C-BD1E-3167D6721B54}" type="pres">
      <dgm:prSet presAssocID="{B98FA47D-BD66-40D4-BF91-48675A171C82}" presName="nodeRect" presStyleLbl="alignNode1" presStyleIdx="1" presStyleCnt="3">
        <dgm:presLayoutVars>
          <dgm:bulletEnabled val="1"/>
        </dgm:presLayoutVars>
      </dgm:prSet>
      <dgm:spPr/>
    </dgm:pt>
    <dgm:pt modelId="{0FA6BB9E-A648-48E6-9F3B-E17EBE6AB174}" type="pres">
      <dgm:prSet presAssocID="{271EBFE2-EA17-46E2-A8DF-02B4680EA3E9}" presName="sibTrans" presStyleCnt="0"/>
      <dgm:spPr/>
    </dgm:pt>
    <dgm:pt modelId="{97437D5E-508B-44EB-9CE8-695BE2465AAC}" type="pres">
      <dgm:prSet presAssocID="{F6761255-25C7-4D5F-B4C9-7E1E367FE599}" presName="compositeNode" presStyleCnt="0">
        <dgm:presLayoutVars>
          <dgm:bulletEnabled val="1"/>
        </dgm:presLayoutVars>
      </dgm:prSet>
      <dgm:spPr/>
    </dgm:pt>
    <dgm:pt modelId="{B7BCCA1C-6BB1-4CA2-9B9F-7CA637F0782B}" type="pres">
      <dgm:prSet presAssocID="{F6761255-25C7-4D5F-B4C9-7E1E367FE599}" presName="bgRect" presStyleLbl="alignNode1" presStyleIdx="2" presStyleCnt="3"/>
      <dgm:spPr/>
    </dgm:pt>
    <dgm:pt modelId="{3675FA42-F4C9-4402-B772-296EB505AB59}" type="pres">
      <dgm:prSet presAssocID="{7FE67326-4717-40A7-9AFE-BDA8BA23E889}" presName="sibTransNodeRect" presStyleLbl="alignNode1" presStyleIdx="2" presStyleCnt="3">
        <dgm:presLayoutVars>
          <dgm:chMax val="0"/>
          <dgm:bulletEnabled val="1"/>
        </dgm:presLayoutVars>
      </dgm:prSet>
      <dgm:spPr/>
    </dgm:pt>
    <dgm:pt modelId="{45B06716-1A19-4C06-AC69-3717DA6EE8F0}" type="pres">
      <dgm:prSet presAssocID="{F6761255-25C7-4D5F-B4C9-7E1E367FE599}" presName="nodeRect" presStyleLbl="alignNode1" presStyleIdx="2" presStyleCnt="3">
        <dgm:presLayoutVars>
          <dgm:bulletEnabled val="1"/>
        </dgm:presLayoutVars>
      </dgm:prSet>
      <dgm:spPr/>
    </dgm:pt>
  </dgm:ptLst>
  <dgm:cxnLst>
    <dgm:cxn modelId="{F880A804-CD03-467D-92E6-548BD8957639}" srcId="{6FF961B7-1B8E-4DED-8427-D2D3B4755100}" destId="{9DC95E0E-D16B-496A-B7AA-A96DD654CCF4}" srcOrd="0" destOrd="0" parTransId="{4EFA3F45-E9FC-44F4-99CB-98B2C8282905}" sibTransId="{5CD20C15-3FBE-42A1-AEAE-0FB67E7281C2}"/>
    <dgm:cxn modelId="{86A62022-85A2-46C8-B4B4-020EA7AEB3E8}" type="presOf" srcId="{F6761255-25C7-4D5F-B4C9-7E1E367FE599}" destId="{B7BCCA1C-6BB1-4CA2-9B9F-7CA637F0782B}" srcOrd="0" destOrd="0" presId="urn:microsoft.com/office/officeart/2016/7/layout/LinearBlockProcessNumbered"/>
    <dgm:cxn modelId="{A3F9212D-841F-4485-9AEE-D5C1973C5CD0}" type="presOf" srcId="{5CD20C15-3FBE-42A1-AEAE-0FB67E7281C2}" destId="{92981438-C8ED-4EC2-8B9C-15979C45A338}" srcOrd="0" destOrd="0" presId="urn:microsoft.com/office/officeart/2016/7/layout/LinearBlockProcessNumbered"/>
    <dgm:cxn modelId="{800C8638-4F50-499D-8B50-592FD91D0042}" type="presOf" srcId="{B98FA47D-BD66-40D4-BF91-48675A171C82}" destId="{24D7269E-CAE6-499C-BD1E-3167D6721B54}" srcOrd="1" destOrd="0" presId="urn:microsoft.com/office/officeart/2016/7/layout/LinearBlockProcessNumbered"/>
    <dgm:cxn modelId="{CF31BB5B-96EE-4777-810A-1532DB876A1F}" type="presOf" srcId="{9DC95E0E-D16B-496A-B7AA-A96DD654CCF4}" destId="{7A6771FB-3144-4A58-9FB5-7D788D6253FC}" srcOrd="1" destOrd="0" presId="urn:microsoft.com/office/officeart/2016/7/layout/LinearBlockProcessNumbered"/>
    <dgm:cxn modelId="{D2EC1041-E557-49F1-A1EF-61582729343F}" type="presOf" srcId="{6FF961B7-1B8E-4DED-8427-D2D3B4755100}" destId="{61824C2C-82B8-4D9F-8BA2-BFDCD60F25EA}" srcOrd="0" destOrd="0" presId="urn:microsoft.com/office/officeart/2016/7/layout/LinearBlockProcessNumbered"/>
    <dgm:cxn modelId="{E5B9CAA3-5BEE-47BA-B21A-803632F5C907}" type="presOf" srcId="{B98FA47D-BD66-40D4-BF91-48675A171C82}" destId="{B7790C89-9F11-4BB5-AE51-F3ED91E7FDAD}" srcOrd="0" destOrd="0" presId="urn:microsoft.com/office/officeart/2016/7/layout/LinearBlockProcessNumbered"/>
    <dgm:cxn modelId="{64A871AC-4270-4B1C-8158-21DEE4B4852C}" type="presOf" srcId="{F6761255-25C7-4D5F-B4C9-7E1E367FE599}" destId="{45B06716-1A19-4C06-AC69-3717DA6EE8F0}" srcOrd="1" destOrd="0" presId="urn:microsoft.com/office/officeart/2016/7/layout/LinearBlockProcessNumbered"/>
    <dgm:cxn modelId="{BE3696B6-0AC9-4330-8C8C-6E9022C5877E}" type="presOf" srcId="{271EBFE2-EA17-46E2-A8DF-02B4680EA3E9}" destId="{65732831-E40F-407F-B075-83D918DA16E2}" srcOrd="0" destOrd="0" presId="urn:microsoft.com/office/officeart/2016/7/layout/LinearBlockProcessNumbered"/>
    <dgm:cxn modelId="{1D1984D3-6757-4754-B524-788410326A4E}" type="presOf" srcId="{7FE67326-4717-40A7-9AFE-BDA8BA23E889}" destId="{3675FA42-F4C9-4402-B772-296EB505AB59}" srcOrd="0" destOrd="0" presId="urn:microsoft.com/office/officeart/2016/7/layout/LinearBlockProcessNumbered"/>
    <dgm:cxn modelId="{6EFE3AF0-4FA0-4DC6-A645-D99D17D35D49}" srcId="{6FF961B7-1B8E-4DED-8427-D2D3B4755100}" destId="{B98FA47D-BD66-40D4-BF91-48675A171C82}" srcOrd="1" destOrd="0" parTransId="{6E7438BB-44B1-417A-A1B6-ACFB3E63AB40}" sibTransId="{271EBFE2-EA17-46E2-A8DF-02B4680EA3E9}"/>
    <dgm:cxn modelId="{2B071BF4-2C32-4038-81F7-93F8AFF6E393}" srcId="{6FF961B7-1B8E-4DED-8427-D2D3B4755100}" destId="{F6761255-25C7-4D5F-B4C9-7E1E367FE599}" srcOrd="2" destOrd="0" parTransId="{C03494ED-6C93-4B76-AD98-C70EAB97BD4A}" sibTransId="{7FE67326-4717-40A7-9AFE-BDA8BA23E889}"/>
    <dgm:cxn modelId="{871A07FA-8578-41AD-A601-FE29E93D1EB7}" type="presOf" srcId="{9DC95E0E-D16B-496A-B7AA-A96DD654CCF4}" destId="{19698584-ABBA-48C7-89BD-BEA19041DFDF}" srcOrd="0" destOrd="0" presId="urn:microsoft.com/office/officeart/2016/7/layout/LinearBlockProcessNumbered"/>
    <dgm:cxn modelId="{D85220FD-0D3A-4041-A8AE-6FF889C71F7E}" type="presParOf" srcId="{61824C2C-82B8-4D9F-8BA2-BFDCD60F25EA}" destId="{B27D2D9B-9EAF-4A69-B5B7-7B0A53A1AE58}" srcOrd="0" destOrd="0" presId="urn:microsoft.com/office/officeart/2016/7/layout/LinearBlockProcessNumbered"/>
    <dgm:cxn modelId="{35045023-56E6-46DB-8791-38919C448F52}" type="presParOf" srcId="{B27D2D9B-9EAF-4A69-B5B7-7B0A53A1AE58}" destId="{19698584-ABBA-48C7-89BD-BEA19041DFDF}" srcOrd="0" destOrd="0" presId="urn:microsoft.com/office/officeart/2016/7/layout/LinearBlockProcessNumbered"/>
    <dgm:cxn modelId="{45977E5D-E730-4484-B754-B5E8FFCD21C6}" type="presParOf" srcId="{B27D2D9B-9EAF-4A69-B5B7-7B0A53A1AE58}" destId="{92981438-C8ED-4EC2-8B9C-15979C45A338}" srcOrd="1" destOrd="0" presId="urn:microsoft.com/office/officeart/2016/7/layout/LinearBlockProcessNumbered"/>
    <dgm:cxn modelId="{6E7C1624-0495-4E4F-8675-49ADE462CCF7}" type="presParOf" srcId="{B27D2D9B-9EAF-4A69-B5B7-7B0A53A1AE58}" destId="{7A6771FB-3144-4A58-9FB5-7D788D6253FC}" srcOrd="2" destOrd="0" presId="urn:microsoft.com/office/officeart/2016/7/layout/LinearBlockProcessNumbered"/>
    <dgm:cxn modelId="{CBB9FD1F-6B07-4348-BFEA-EC1D7EDEE23C}" type="presParOf" srcId="{61824C2C-82B8-4D9F-8BA2-BFDCD60F25EA}" destId="{BF6C6195-511F-4519-9095-2A95CE728994}" srcOrd="1" destOrd="0" presId="urn:microsoft.com/office/officeart/2016/7/layout/LinearBlockProcessNumbered"/>
    <dgm:cxn modelId="{AFA1656D-6F66-49B0-B464-BF34C472BA8B}" type="presParOf" srcId="{61824C2C-82B8-4D9F-8BA2-BFDCD60F25EA}" destId="{DBCD5A88-2F11-4855-A227-5ECAACDE410D}" srcOrd="2" destOrd="0" presId="urn:microsoft.com/office/officeart/2016/7/layout/LinearBlockProcessNumbered"/>
    <dgm:cxn modelId="{0C631512-4B33-4974-9446-F349AAAEBF51}" type="presParOf" srcId="{DBCD5A88-2F11-4855-A227-5ECAACDE410D}" destId="{B7790C89-9F11-4BB5-AE51-F3ED91E7FDAD}" srcOrd="0" destOrd="0" presId="urn:microsoft.com/office/officeart/2016/7/layout/LinearBlockProcessNumbered"/>
    <dgm:cxn modelId="{1F58F3B5-4CE0-4E28-8033-52639D73621A}" type="presParOf" srcId="{DBCD5A88-2F11-4855-A227-5ECAACDE410D}" destId="{65732831-E40F-407F-B075-83D918DA16E2}" srcOrd="1" destOrd="0" presId="urn:microsoft.com/office/officeart/2016/7/layout/LinearBlockProcessNumbered"/>
    <dgm:cxn modelId="{ECB10000-262F-4421-9403-62BA677A26DB}" type="presParOf" srcId="{DBCD5A88-2F11-4855-A227-5ECAACDE410D}" destId="{24D7269E-CAE6-499C-BD1E-3167D6721B54}" srcOrd="2" destOrd="0" presId="urn:microsoft.com/office/officeart/2016/7/layout/LinearBlockProcessNumbered"/>
    <dgm:cxn modelId="{2C995BC1-C6D1-4E81-9A24-FD5F1A5B0C69}" type="presParOf" srcId="{61824C2C-82B8-4D9F-8BA2-BFDCD60F25EA}" destId="{0FA6BB9E-A648-48E6-9F3B-E17EBE6AB174}" srcOrd="3" destOrd="0" presId="urn:microsoft.com/office/officeart/2016/7/layout/LinearBlockProcessNumbered"/>
    <dgm:cxn modelId="{FEB68DCE-8117-4884-983E-7A83E6D41AA8}" type="presParOf" srcId="{61824C2C-82B8-4D9F-8BA2-BFDCD60F25EA}" destId="{97437D5E-508B-44EB-9CE8-695BE2465AAC}" srcOrd="4" destOrd="0" presId="urn:microsoft.com/office/officeart/2016/7/layout/LinearBlockProcessNumbered"/>
    <dgm:cxn modelId="{A43E1C63-EEE4-4494-9113-49C95ADEEE82}" type="presParOf" srcId="{97437D5E-508B-44EB-9CE8-695BE2465AAC}" destId="{B7BCCA1C-6BB1-4CA2-9B9F-7CA637F0782B}" srcOrd="0" destOrd="0" presId="urn:microsoft.com/office/officeart/2016/7/layout/LinearBlockProcessNumbered"/>
    <dgm:cxn modelId="{5EFDF819-3F01-42F5-8510-CA92DB4429E5}" type="presParOf" srcId="{97437D5E-508B-44EB-9CE8-695BE2465AAC}" destId="{3675FA42-F4C9-4402-B772-296EB505AB59}" srcOrd="1" destOrd="0" presId="urn:microsoft.com/office/officeart/2016/7/layout/LinearBlockProcessNumbered"/>
    <dgm:cxn modelId="{844970D8-A116-42C2-AC3B-FF059D93B273}" type="presParOf" srcId="{97437D5E-508B-44EB-9CE8-695BE2465AAC}" destId="{45B06716-1A19-4C06-AC69-3717DA6EE8F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D5CCA5-8231-4DE6-9AC5-0F627AD33E4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010FB70-363B-482D-A693-00019ABFA28F}">
      <dgm:prSet/>
      <dgm:spPr>
        <a:solidFill>
          <a:schemeClr val="accent2"/>
        </a:solidFill>
      </dgm:spPr>
      <dgm:t>
        <a:bodyPr/>
        <a:lstStyle/>
        <a:p>
          <a:r>
            <a:rPr lang="en-US" dirty="0"/>
            <a:t>Within </a:t>
          </a:r>
          <a:r>
            <a:rPr lang="en-US" dirty="0" err="1"/>
            <a:t>BitJump</a:t>
          </a:r>
          <a:r>
            <a:rPr lang="en-US" dirty="0"/>
            <a:t>, Photon was responsible for the creation of Nicknames unique to each user, connecting users between servers, and synchronizing player movement and animations.</a:t>
          </a:r>
        </a:p>
      </dgm:t>
    </dgm:pt>
    <dgm:pt modelId="{308BD1D4-DE3F-4B9C-BA95-059AEDE1860B}" type="parTrans" cxnId="{8EFE6399-B9B9-4BFD-8592-74EE98896E83}">
      <dgm:prSet/>
      <dgm:spPr/>
      <dgm:t>
        <a:bodyPr/>
        <a:lstStyle/>
        <a:p>
          <a:endParaRPr lang="en-US"/>
        </a:p>
      </dgm:t>
    </dgm:pt>
    <dgm:pt modelId="{D1939359-CB1C-4097-B862-E11DA9C96447}" type="sibTrans" cxnId="{8EFE6399-B9B9-4BFD-8592-74EE98896E83}">
      <dgm:prSet/>
      <dgm:spPr/>
      <dgm:t>
        <a:bodyPr/>
        <a:lstStyle/>
        <a:p>
          <a:endParaRPr lang="en-US"/>
        </a:p>
      </dgm:t>
    </dgm:pt>
    <dgm:pt modelId="{A081D823-1F36-406C-A93A-FF36ACA5ABC8}">
      <dgm:prSet/>
      <dgm:spPr/>
      <dgm:t>
        <a:bodyPr/>
        <a:lstStyle/>
        <a:p>
          <a:r>
            <a:rPr lang="en-US" dirty="0"/>
            <a:t>This was achieved through a variety of Photon components, being </a:t>
          </a:r>
          <a:r>
            <a:rPr lang="en-US" dirty="0" err="1"/>
            <a:t>PhotonView</a:t>
          </a:r>
          <a:r>
            <a:rPr lang="en-US" dirty="0"/>
            <a:t>, </a:t>
          </a:r>
          <a:r>
            <a:rPr lang="en-US" dirty="0" err="1"/>
            <a:t>PhotonAnimatorView</a:t>
          </a:r>
          <a:r>
            <a:rPr lang="en-US" dirty="0"/>
            <a:t>, </a:t>
          </a:r>
          <a:r>
            <a:rPr lang="en-US" dirty="0" err="1"/>
            <a:t>PhotonTransformView</a:t>
          </a:r>
          <a:r>
            <a:rPr lang="en-US" dirty="0"/>
            <a:t> and RPC calls.  </a:t>
          </a:r>
        </a:p>
      </dgm:t>
    </dgm:pt>
    <dgm:pt modelId="{1130EC14-345D-4131-A5D4-6CE020679F6B}" type="parTrans" cxnId="{17DAFAF2-5DCD-4E1D-B183-802E7683212C}">
      <dgm:prSet/>
      <dgm:spPr/>
      <dgm:t>
        <a:bodyPr/>
        <a:lstStyle/>
        <a:p>
          <a:endParaRPr lang="en-US"/>
        </a:p>
      </dgm:t>
    </dgm:pt>
    <dgm:pt modelId="{7EA1CFAC-72FA-4334-8425-268C27003589}" type="sibTrans" cxnId="{17DAFAF2-5DCD-4E1D-B183-802E7683212C}">
      <dgm:prSet/>
      <dgm:spPr/>
      <dgm:t>
        <a:bodyPr/>
        <a:lstStyle/>
        <a:p>
          <a:endParaRPr lang="en-US"/>
        </a:p>
      </dgm:t>
    </dgm:pt>
    <dgm:pt modelId="{072568CE-A6F6-41FD-80A3-250313CC04E7}" type="pres">
      <dgm:prSet presAssocID="{D3D5CCA5-8231-4DE6-9AC5-0F627AD33E42}" presName="root" presStyleCnt="0">
        <dgm:presLayoutVars>
          <dgm:dir/>
          <dgm:resizeHandles val="exact"/>
        </dgm:presLayoutVars>
      </dgm:prSet>
      <dgm:spPr/>
    </dgm:pt>
    <dgm:pt modelId="{50A76DA8-6CD6-423E-8510-D2903E1AF5B8}" type="pres">
      <dgm:prSet presAssocID="{3010FB70-363B-482D-A693-00019ABFA28F}" presName="compNode" presStyleCnt="0"/>
      <dgm:spPr/>
    </dgm:pt>
    <dgm:pt modelId="{6B463CD9-AB37-4C62-9B0D-C63BC5E38310}" type="pres">
      <dgm:prSet presAssocID="{3010FB70-363B-482D-A693-00019ABFA28F}" presName="bgRect" presStyleLbl="bgShp" presStyleIdx="0" presStyleCnt="2"/>
      <dgm:spPr>
        <a:solidFill>
          <a:schemeClr val="accent2"/>
        </a:solidFill>
      </dgm:spPr>
    </dgm:pt>
    <dgm:pt modelId="{F3DE1943-60B4-4AC8-AE42-F5745AB6F6CE}" type="pres">
      <dgm:prSet presAssocID="{3010FB70-363B-482D-A693-00019ABFA2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E0A3001-58CB-451E-9254-98D93E9E08BD}" type="pres">
      <dgm:prSet presAssocID="{3010FB70-363B-482D-A693-00019ABFA28F}" presName="spaceRect" presStyleCnt="0"/>
      <dgm:spPr/>
    </dgm:pt>
    <dgm:pt modelId="{E378804A-1C9B-451A-BB94-F35FF1B175C0}" type="pres">
      <dgm:prSet presAssocID="{3010FB70-363B-482D-A693-00019ABFA28F}" presName="parTx" presStyleLbl="revTx" presStyleIdx="0" presStyleCnt="2">
        <dgm:presLayoutVars>
          <dgm:chMax val="0"/>
          <dgm:chPref val="0"/>
        </dgm:presLayoutVars>
      </dgm:prSet>
      <dgm:spPr/>
    </dgm:pt>
    <dgm:pt modelId="{D8579E69-BD6A-421D-8E94-55721CD0917E}" type="pres">
      <dgm:prSet presAssocID="{D1939359-CB1C-4097-B862-E11DA9C96447}" presName="sibTrans" presStyleCnt="0"/>
      <dgm:spPr/>
    </dgm:pt>
    <dgm:pt modelId="{8AC88D21-045D-4248-8CD0-081A6416C61D}" type="pres">
      <dgm:prSet presAssocID="{A081D823-1F36-406C-A93A-FF36ACA5ABC8}" presName="compNode" presStyleCnt="0"/>
      <dgm:spPr/>
    </dgm:pt>
    <dgm:pt modelId="{2756B3FD-6898-465B-A236-475A0B8F2115}" type="pres">
      <dgm:prSet presAssocID="{A081D823-1F36-406C-A93A-FF36ACA5ABC8}" presName="bgRect" presStyleLbl="bgShp" presStyleIdx="1" presStyleCnt="2" custLinFactNeighborX="44" custLinFactNeighborY="-943"/>
      <dgm:spPr>
        <a:solidFill>
          <a:schemeClr val="accent2"/>
        </a:solidFill>
      </dgm:spPr>
    </dgm:pt>
    <dgm:pt modelId="{1B0B492A-32F9-4F05-99F0-E2F3D2C82752}" type="pres">
      <dgm:prSet presAssocID="{A081D823-1F36-406C-A93A-FF36ACA5ABC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ss Pieces"/>
        </a:ext>
      </dgm:extLst>
    </dgm:pt>
    <dgm:pt modelId="{66B5FE35-CB2C-433F-9C18-CB1A3C3DB192}" type="pres">
      <dgm:prSet presAssocID="{A081D823-1F36-406C-A93A-FF36ACA5ABC8}" presName="spaceRect" presStyleCnt="0"/>
      <dgm:spPr/>
    </dgm:pt>
    <dgm:pt modelId="{707287E8-AAFB-49CE-BD65-60E84A366A06}" type="pres">
      <dgm:prSet presAssocID="{A081D823-1F36-406C-A93A-FF36ACA5ABC8}" presName="parTx" presStyleLbl="revTx" presStyleIdx="1" presStyleCnt="2">
        <dgm:presLayoutVars>
          <dgm:chMax val="0"/>
          <dgm:chPref val="0"/>
        </dgm:presLayoutVars>
      </dgm:prSet>
      <dgm:spPr/>
    </dgm:pt>
  </dgm:ptLst>
  <dgm:cxnLst>
    <dgm:cxn modelId="{9C998522-4497-4568-9CA9-4CAD7E381D06}" type="presOf" srcId="{D3D5CCA5-8231-4DE6-9AC5-0F627AD33E42}" destId="{072568CE-A6F6-41FD-80A3-250313CC04E7}" srcOrd="0" destOrd="0" presId="urn:microsoft.com/office/officeart/2018/2/layout/IconVerticalSolidList"/>
    <dgm:cxn modelId="{8EFE6399-B9B9-4BFD-8592-74EE98896E83}" srcId="{D3D5CCA5-8231-4DE6-9AC5-0F627AD33E42}" destId="{3010FB70-363B-482D-A693-00019ABFA28F}" srcOrd="0" destOrd="0" parTransId="{308BD1D4-DE3F-4B9C-BA95-059AEDE1860B}" sibTransId="{D1939359-CB1C-4097-B862-E11DA9C96447}"/>
    <dgm:cxn modelId="{4241B5A7-3079-42B1-9FB0-DF8AE675E860}" type="presOf" srcId="{3010FB70-363B-482D-A693-00019ABFA28F}" destId="{E378804A-1C9B-451A-BB94-F35FF1B175C0}" srcOrd="0" destOrd="0" presId="urn:microsoft.com/office/officeart/2018/2/layout/IconVerticalSolidList"/>
    <dgm:cxn modelId="{01A8CBA8-FC26-4C56-9651-1A62B880ACB3}" type="presOf" srcId="{A081D823-1F36-406C-A93A-FF36ACA5ABC8}" destId="{707287E8-AAFB-49CE-BD65-60E84A366A06}" srcOrd="0" destOrd="0" presId="urn:microsoft.com/office/officeart/2018/2/layout/IconVerticalSolidList"/>
    <dgm:cxn modelId="{17DAFAF2-5DCD-4E1D-B183-802E7683212C}" srcId="{D3D5CCA5-8231-4DE6-9AC5-0F627AD33E42}" destId="{A081D823-1F36-406C-A93A-FF36ACA5ABC8}" srcOrd="1" destOrd="0" parTransId="{1130EC14-345D-4131-A5D4-6CE020679F6B}" sibTransId="{7EA1CFAC-72FA-4334-8425-268C27003589}"/>
    <dgm:cxn modelId="{85DD2F48-C249-44D8-96C2-D684F009DF4C}" type="presParOf" srcId="{072568CE-A6F6-41FD-80A3-250313CC04E7}" destId="{50A76DA8-6CD6-423E-8510-D2903E1AF5B8}" srcOrd="0" destOrd="0" presId="urn:microsoft.com/office/officeart/2018/2/layout/IconVerticalSolidList"/>
    <dgm:cxn modelId="{B05D8875-330E-4320-B3C2-42EE84AEABEA}" type="presParOf" srcId="{50A76DA8-6CD6-423E-8510-D2903E1AF5B8}" destId="{6B463CD9-AB37-4C62-9B0D-C63BC5E38310}" srcOrd="0" destOrd="0" presId="urn:microsoft.com/office/officeart/2018/2/layout/IconVerticalSolidList"/>
    <dgm:cxn modelId="{70680143-62EA-417B-ABA6-BD2D6B8C8DE3}" type="presParOf" srcId="{50A76DA8-6CD6-423E-8510-D2903E1AF5B8}" destId="{F3DE1943-60B4-4AC8-AE42-F5745AB6F6CE}" srcOrd="1" destOrd="0" presId="urn:microsoft.com/office/officeart/2018/2/layout/IconVerticalSolidList"/>
    <dgm:cxn modelId="{8C8B4F05-1E64-4188-B378-B1B51396064B}" type="presParOf" srcId="{50A76DA8-6CD6-423E-8510-D2903E1AF5B8}" destId="{2E0A3001-58CB-451E-9254-98D93E9E08BD}" srcOrd="2" destOrd="0" presId="urn:microsoft.com/office/officeart/2018/2/layout/IconVerticalSolidList"/>
    <dgm:cxn modelId="{950E986E-F35A-4661-B239-AB72EA2D9759}" type="presParOf" srcId="{50A76DA8-6CD6-423E-8510-D2903E1AF5B8}" destId="{E378804A-1C9B-451A-BB94-F35FF1B175C0}" srcOrd="3" destOrd="0" presId="urn:microsoft.com/office/officeart/2018/2/layout/IconVerticalSolidList"/>
    <dgm:cxn modelId="{F07E36E5-02CF-45EC-93DF-46FF3114BA19}" type="presParOf" srcId="{072568CE-A6F6-41FD-80A3-250313CC04E7}" destId="{D8579E69-BD6A-421D-8E94-55721CD0917E}" srcOrd="1" destOrd="0" presId="urn:microsoft.com/office/officeart/2018/2/layout/IconVerticalSolidList"/>
    <dgm:cxn modelId="{926A5B1E-2DAF-418C-8BF7-07BA31BA8AAB}" type="presParOf" srcId="{072568CE-A6F6-41FD-80A3-250313CC04E7}" destId="{8AC88D21-045D-4248-8CD0-081A6416C61D}" srcOrd="2" destOrd="0" presId="urn:microsoft.com/office/officeart/2018/2/layout/IconVerticalSolidList"/>
    <dgm:cxn modelId="{C701918E-4418-4307-A425-7D506D59BBAC}" type="presParOf" srcId="{8AC88D21-045D-4248-8CD0-081A6416C61D}" destId="{2756B3FD-6898-465B-A236-475A0B8F2115}" srcOrd="0" destOrd="0" presId="urn:microsoft.com/office/officeart/2018/2/layout/IconVerticalSolidList"/>
    <dgm:cxn modelId="{5BEEF707-904C-49F7-A735-6992F7AE49A6}" type="presParOf" srcId="{8AC88D21-045D-4248-8CD0-081A6416C61D}" destId="{1B0B492A-32F9-4F05-99F0-E2F3D2C82752}" srcOrd="1" destOrd="0" presId="urn:microsoft.com/office/officeart/2018/2/layout/IconVerticalSolidList"/>
    <dgm:cxn modelId="{1090B1DB-3456-4E37-908B-ACA1F4EE1161}" type="presParOf" srcId="{8AC88D21-045D-4248-8CD0-081A6416C61D}" destId="{66B5FE35-CB2C-433F-9C18-CB1A3C3DB192}" srcOrd="2" destOrd="0" presId="urn:microsoft.com/office/officeart/2018/2/layout/IconVerticalSolidList"/>
    <dgm:cxn modelId="{D01702EA-8D68-49CF-B3EA-B79D19B63B27}" type="presParOf" srcId="{8AC88D21-045D-4248-8CD0-081A6416C61D}" destId="{707287E8-AAFB-49CE-BD65-60E84A366A06}" srcOrd="3" destOrd="0" presId="urn:microsoft.com/office/officeart/2018/2/layout/IconVerticalSoli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EC7920-6B36-4024-8326-F354AF2D57A6}" type="doc">
      <dgm:prSet loTypeId="urn:microsoft.com/office/officeart/2005/8/layout/vProcess5" loCatId="process" qsTypeId="urn:microsoft.com/office/officeart/2005/8/quickstyle/simple1" qsCatId="simple" csTypeId="urn:microsoft.com/office/officeart/2005/8/colors/accent2_5" csCatId="accent2" phldr="1"/>
      <dgm:spPr/>
      <dgm:t>
        <a:bodyPr/>
        <a:lstStyle/>
        <a:p>
          <a:endParaRPr lang="en-US"/>
        </a:p>
      </dgm:t>
    </dgm:pt>
    <dgm:pt modelId="{006D83E5-69D7-4155-BA3E-FC6F6A0DA7E1}">
      <dgm:prSet/>
      <dgm:spPr/>
      <dgm:t>
        <a:bodyPr/>
        <a:lstStyle/>
        <a:p>
          <a:r>
            <a:rPr lang="en-US" dirty="0"/>
            <a:t>Loading Screens were implemented between scenes to ensure that each client has connected to the Photon Servers, this was required to handle the error of users not being connected prior to creation or joining of a game.</a:t>
          </a:r>
        </a:p>
      </dgm:t>
    </dgm:pt>
    <dgm:pt modelId="{D309879B-53CB-4852-BCC5-E23492F79941}" type="parTrans" cxnId="{992F4A67-80FD-4888-9224-DE8BFD26A189}">
      <dgm:prSet/>
      <dgm:spPr/>
      <dgm:t>
        <a:bodyPr/>
        <a:lstStyle/>
        <a:p>
          <a:endParaRPr lang="en-US"/>
        </a:p>
      </dgm:t>
    </dgm:pt>
    <dgm:pt modelId="{D2471456-7FE8-4529-96EC-64C0A2336654}" type="sibTrans" cxnId="{992F4A67-80FD-4888-9224-DE8BFD26A189}">
      <dgm:prSet/>
      <dgm:spPr/>
      <dgm:t>
        <a:bodyPr/>
        <a:lstStyle/>
        <a:p>
          <a:endParaRPr lang="en-US"/>
        </a:p>
      </dgm:t>
    </dgm:pt>
    <dgm:pt modelId="{83D022A3-B91A-45B4-9A2A-89CF4BCF3A17}">
      <dgm:prSet/>
      <dgm:spPr/>
      <dgm:t>
        <a:bodyPr/>
        <a:lstStyle/>
        <a:p>
          <a:r>
            <a:rPr lang="en-US" dirty="0"/>
            <a:t>Error handling was also a requirement within my application, this would reduce the odds of the game crashing when a user does an action that would throw an error, instead a dismissible error message displays onto the players UI, e.g. ”Game is full” “Waiting for Host”.</a:t>
          </a:r>
        </a:p>
      </dgm:t>
    </dgm:pt>
    <dgm:pt modelId="{B0E78AFC-A09B-4BE6-95B9-E6C1B73DC894}" type="parTrans" cxnId="{488370F3-58D3-4024-A34F-EA822C16E28C}">
      <dgm:prSet/>
      <dgm:spPr/>
      <dgm:t>
        <a:bodyPr/>
        <a:lstStyle/>
        <a:p>
          <a:endParaRPr lang="en-US"/>
        </a:p>
      </dgm:t>
    </dgm:pt>
    <dgm:pt modelId="{7E139279-6782-4561-B78F-28F4ADB1803E}" type="sibTrans" cxnId="{488370F3-58D3-4024-A34F-EA822C16E28C}">
      <dgm:prSet/>
      <dgm:spPr/>
      <dgm:t>
        <a:bodyPr/>
        <a:lstStyle/>
        <a:p>
          <a:endParaRPr lang="en-US"/>
        </a:p>
      </dgm:t>
    </dgm:pt>
    <dgm:pt modelId="{6242618B-2868-4E64-8181-345BC8EC55EB}">
      <dgm:prSet/>
      <dgm:spPr/>
      <dgm:t>
        <a:bodyPr/>
        <a:lstStyle/>
        <a:p>
          <a:r>
            <a:rPr lang="en-US"/>
            <a:t>This was also used to stop errors from being thrown when players who aren't the host try to launch the game.</a:t>
          </a:r>
        </a:p>
      </dgm:t>
    </dgm:pt>
    <dgm:pt modelId="{C0A4734B-FFBE-4D2B-A7DF-FDE5B1C74E4C}" type="parTrans" cxnId="{FD7AEE0C-13A6-4E58-8B99-A3AFD51DF68A}">
      <dgm:prSet/>
      <dgm:spPr/>
      <dgm:t>
        <a:bodyPr/>
        <a:lstStyle/>
        <a:p>
          <a:endParaRPr lang="en-US"/>
        </a:p>
      </dgm:t>
    </dgm:pt>
    <dgm:pt modelId="{34BE84F3-9E78-4C33-8EDE-47C147891E2C}" type="sibTrans" cxnId="{FD7AEE0C-13A6-4E58-8B99-A3AFD51DF68A}">
      <dgm:prSet/>
      <dgm:spPr/>
      <dgm:t>
        <a:bodyPr/>
        <a:lstStyle/>
        <a:p>
          <a:endParaRPr lang="en-US"/>
        </a:p>
      </dgm:t>
    </dgm:pt>
    <dgm:pt modelId="{0CCB6B5C-219E-4D08-9F05-D0D8DDF8B0C5}" type="pres">
      <dgm:prSet presAssocID="{C8EC7920-6B36-4024-8326-F354AF2D57A6}" presName="outerComposite" presStyleCnt="0">
        <dgm:presLayoutVars>
          <dgm:chMax val="5"/>
          <dgm:dir/>
          <dgm:resizeHandles val="exact"/>
        </dgm:presLayoutVars>
      </dgm:prSet>
      <dgm:spPr/>
    </dgm:pt>
    <dgm:pt modelId="{672FFFF6-0293-438D-959B-741AD360C30B}" type="pres">
      <dgm:prSet presAssocID="{C8EC7920-6B36-4024-8326-F354AF2D57A6}" presName="dummyMaxCanvas" presStyleCnt="0">
        <dgm:presLayoutVars/>
      </dgm:prSet>
      <dgm:spPr/>
    </dgm:pt>
    <dgm:pt modelId="{A07AF495-022A-4C64-ADDD-DA6A1AEF160E}" type="pres">
      <dgm:prSet presAssocID="{C8EC7920-6B36-4024-8326-F354AF2D57A6}" presName="ThreeNodes_1" presStyleLbl="node1" presStyleIdx="0" presStyleCnt="3">
        <dgm:presLayoutVars>
          <dgm:bulletEnabled val="1"/>
        </dgm:presLayoutVars>
      </dgm:prSet>
      <dgm:spPr/>
    </dgm:pt>
    <dgm:pt modelId="{1F2FB069-58B5-4732-8FEA-21A66335E727}" type="pres">
      <dgm:prSet presAssocID="{C8EC7920-6B36-4024-8326-F354AF2D57A6}" presName="ThreeNodes_2" presStyleLbl="node1" presStyleIdx="1" presStyleCnt="3">
        <dgm:presLayoutVars>
          <dgm:bulletEnabled val="1"/>
        </dgm:presLayoutVars>
      </dgm:prSet>
      <dgm:spPr/>
    </dgm:pt>
    <dgm:pt modelId="{A8CF5498-23D5-43FF-AF1E-99E17C6E5A88}" type="pres">
      <dgm:prSet presAssocID="{C8EC7920-6B36-4024-8326-F354AF2D57A6}" presName="ThreeNodes_3" presStyleLbl="node1" presStyleIdx="2" presStyleCnt="3">
        <dgm:presLayoutVars>
          <dgm:bulletEnabled val="1"/>
        </dgm:presLayoutVars>
      </dgm:prSet>
      <dgm:spPr/>
    </dgm:pt>
    <dgm:pt modelId="{7C6EC209-D10D-4006-8B65-99943CF0C08E}" type="pres">
      <dgm:prSet presAssocID="{C8EC7920-6B36-4024-8326-F354AF2D57A6}" presName="ThreeConn_1-2" presStyleLbl="fgAccFollowNode1" presStyleIdx="0" presStyleCnt="2">
        <dgm:presLayoutVars>
          <dgm:bulletEnabled val="1"/>
        </dgm:presLayoutVars>
      </dgm:prSet>
      <dgm:spPr/>
    </dgm:pt>
    <dgm:pt modelId="{351E44C2-672E-415B-8704-260981CE2C06}" type="pres">
      <dgm:prSet presAssocID="{C8EC7920-6B36-4024-8326-F354AF2D57A6}" presName="ThreeConn_2-3" presStyleLbl="fgAccFollowNode1" presStyleIdx="1" presStyleCnt="2">
        <dgm:presLayoutVars>
          <dgm:bulletEnabled val="1"/>
        </dgm:presLayoutVars>
      </dgm:prSet>
      <dgm:spPr/>
    </dgm:pt>
    <dgm:pt modelId="{74A494EB-749C-481A-86F0-2CC8E644098F}" type="pres">
      <dgm:prSet presAssocID="{C8EC7920-6B36-4024-8326-F354AF2D57A6}" presName="ThreeNodes_1_text" presStyleLbl="node1" presStyleIdx="2" presStyleCnt="3">
        <dgm:presLayoutVars>
          <dgm:bulletEnabled val="1"/>
        </dgm:presLayoutVars>
      </dgm:prSet>
      <dgm:spPr/>
    </dgm:pt>
    <dgm:pt modelId="{031EE295-33B7-47C9-9E0E-C8DABBB4B3C3}" type="pres">
      <dgm:prSet presAssocID="{C8EC7920-6B36-4024-8326-F354AF2D57A6}" presName="ThreeNodes_2_text" presStyleLbl="node1" presStyleIdx="2" presStyleCnt="3">
        <dgm:presLayoutVars>
          <dgm:bulletEnabled val="1"/>
        </dgm:presLayoutVars>
      </dgm:prSet>
      <dgm:spPr/>
    </dgm:pt>
    <dgm:pt modelId="{CF75FF6C-7B13-4A34-AFBF-CE2E1211A183}" type="pres">
      <dgm:prSet presAssocID="{C8EC7920-6B36-4024-8326-F354AF2D57A6}" presName="ThreeNodes_3_text" presStyleLbl="node1" presStyleIdx="2" presStyleCnt="3">
        <dgm:presLayoutVars>
          <dgm:bulletEnabled val="1"/>
        </dgm:presLayoutVars>
      </dgm:prSet>
      <dgm:spPr/>
    </dgm:pt>
  </dgm:ptLst>
  <dgm:cxnLst>
    <dgm:cxn modelId="{FD7AEE0C-13A6-4E58-8B99-A3AFD51DF68A}" srcId="{C8EC7920-6B36-4024-8326-F354AF2D57A6}" destId="{6242618B-2868-4E64-8181-345BC8EC55EB}" srcOrd="2" destOrd="0" parTransId="{C0A4734B-FFBE-4D2B-A7DF-FDE5B1C74E4C}" sibTransId="{34BE84F3-9E78-4C33-8EDE-47C147891E2C}"/>
    <dgm:cxn modelId="{C4D8BB14-DA9E-45AD-866A-E846678ABF0F}" type="presOf" srcId="{7E139279-6782-4561-B78F-28F4ADB1803E}" destId="{351E44C2-672E-415B-8704-260981CE2C06}" srcOrd="0" destOrd="0" presId="urn:microsoft.com/office/officeart/2005/8/layout/vProcess5"/>
    <dgm:cxn modelId="{992F4A67-80FD-4888-9224-DE8BFD26A189}" srcId="{C8EC7920-6B36-4024-8326-F354AF2D57A6}" destId="{006D83E5-69D7-4155-BA3E-FC6F6A0DA7E1}" srcOrd="0" destOrd="0" parTransId="{D309879B-53CB-4852-BCC5-E23492F79941}" sibTransId="{D2471456-7FE8-4529-96EC-64C0A2336654}"/>
    <dgm:cxn modelId="{D7C24C92-7648-4015-ADC1-34426D68CED8}" type="presOf" srcId="{C8EC7920-6B36-4024-8326-F354AF2D57A6}" destId="{0CCB6B5C-219E-4D08-9F05-D0D8DDF8B0C5}" srcOrd="0" destOrd="0" presId="urn:microsoft.com/office/officeart/2005/8/layout/vProcess5"/>
    <dgm:cxn modelId="{7C87FF93-EE83-4DAA-A201-F79BC6BE37CA}" type="presOf" srcId="{006D83E5-69D7-4155-BA3E-FC6F6A0DA7E1}" destId="{A07AF495-022A-4C64-ADDD-DA6A1AEF160E}" srcOrd="0" destOrd="0" presId="urn:microsoft.com/office/officeart/2005/8/layout/vProcess5"/>
    <dgm:cxn modelId="{C28F2799-22F9-4059-B5F3-FF00C8E1DCA1}" type="presOf" srcId="{6242618B-2868-4E64-8181-345BC8EC55EB}" destId="{A8CF5498-23D5-43FF-AF1E-99E17C6E5A88}" srcOrd="0" destOrd="0" presId="urn:microsoft.com/office/officeart/2005/8/layout/vProcess5"/>
    <dgm:cxn modelId="{AA9F2F9D-A451-4BC5-97B0-3D2500AB9A61}" type="presOf" srcId="{D2471456-7FE8-4529-96EC-64C0A2336654}" destId="{7C6EC209-D10D-4006-8B65-99943CF0C08E}" srcOrd="0" destOrd="0" presId="urn:microsoft.com/office/officeart/2005/8/layout/vProcess5"/>
    <dgm:cxn modelId="{7B00B2A5-6789-4981-B6D9-8E29A43BF567}" type="presOf" srcId="{83D022A3-B91A-45B4-9A2A-89CF4BCF3A17}" destId="{1F2FB069-58B5-4732-8FEA-21A66335E727}" srcOrd="0" destOrd="0" presId="urn:microsoft.com/office/officeart/2005/8/layout/vProcess5"/>
    <dgm:cxn modelId="{2C1AD5B3-89EE-469B-AF91-8D3FE7418414}" type="presOf" srcId="{006D83E5-69D7-4155-BA3E-FC6F6A0DA7E1}" destId="{74A494EB-749C-481A-86F0-2CC8E644098F}" srcOrd="1" destOrd="0" presId="urn:microsoft.com/office/officeart/2005/8/layout/vProcess5"/>
    <dgm:cxn modelId="{342D5CE6-7474-4697-8242-92FF3A95B8C4}" type="presOf" srcId="{6242618B-2868-4E64-8181-345BC8EC55EB}" destId="{CF75FF6C-7B13-4A34-AFBF-CE2E1211A183}" srcOrd="1" destOrd="0" presId="urn:microsoft.com/office/officeart/2005/8/layout/vProcess5"/>
    <dgm:cxn modelId="{7B79E5ED-4360-4D1E-9FDF-89DFB5F86669}" type="presOf" srcId="{83D022A3-B91A-45B4-9A2A-89CF4BCF3A17}" destId="{031EE295-33B7-47C9-9E0E-C8DABBB4B3C3}" srcOrd="1" destOrd="0" presId="urn:microsoft.com/office/officeart/2005/8/layout/vProcess5"/>
    <dgm:cxn modelId="{488370F3-58D3-4024-A34F-EA822C16E28C}" srcId="{C8EC7920-6B36-4024-8326-F354AF2D57A6}" destId="{83D022A3-B91A-45B4-9A2A-89CF4BCF3A17}" srcOrd="1" destOrd="0" parTransId="{B0E78AFC-A09B-4BE6-95B9-E6C1B73DC894}" sibTransId="{7E139279-6782-4561-B78F-28F4ADB1803E}"/>
    <dgm:cxn modelId="{89A11472-3937-4DB9-8632-B03E41507545}" type="presParOf" srcId="{0CCB6B5C-219E-4D08-9F05-D0D8DDF8B0C5}" destId="{672FFFF6-0293-438D-959B-741AD360C30B}" srcOrd="0" destOrd="0" presId="urn:microsoft.com/office/officeart/2005/8/layout/vProcess5"/>
    <dgm:cxn modelId="{91673175-5302-4229-B22A-AB5AE6029E6A}" type="presParOf" srcId="{0CCB6B5C-219E-4D08-9F05-D0D8DDF8B0C5}" destId="{A07AF495-022A-4C64-ADDD-DA6A1AEF160E}" srcOrd="1" destOrd="0" presId="urn:microsoft.com/office/officeart/2005/8/layout/vProcess5"/>
    <dgm:cxn modelId="{A3A3E942-7822-4CD6-974F-0622111A9E0E}" type="presParOf" srcId="{0CCB6B5C-219E-4D08-9F05-D0D8DDF8B0C5}" destId="{1F2FB069-58B5-4732-8FEA-21A66335E727}" srcOrd="2" destOrd="0" presId="urn:microsoft.com/office/officeart/2005/8/layout/vProcess5"/>
    <dgm:cxn modelId="{AA7F8F32-3EC5-4015-81FB-D5AA23AD25FC}" type="presParOf" srcId="{0CCB6B5C-219E-4D08-9F05-D0D8DDF8B0C5}" destId="{A8CF5498-23D5-43FF-AF1E-99E17C6E5A88}" srcOrd="3" destOrd="0" presId="urn:microsoft.com/office/officeart/2005/8/layout/vProcess5"/>
    <dgm:cxn modelId="{B8BDCB25-B373-46ED-926E-C40A0BB59AE2}" type="presParOf" srcId="{0CCB6B5C-219E-4D08-9F05-D0D8DDF8B0C5}" destId="{7C6EC209-D10D-4006-8B65-99943CF0C08E}" srcOrd="4" destOrd="0" presId="urn:microsoft.com/office/officeart/2005/8/layout/vProcess5"/>
    <dgm:cxn modelId="{D944A611-D5B5-4DDA-B226-65CEC04360CF}" type="presParOf" srcId="{0CCB6B5C-219E-4D08-9F05-D0D8DDF8B0C5}" destId="{351E44C2-672E-415B-8704-260981CE2C06}" srcOrd="5" destOrd="0" presId="urn:microsoft.com/office/officeart/2005/8/layout/vProcess5"/>
    <dgm:cxn modelId="{60FEDB2D-35CB-401F-AB60-9D72184E219D}" type="presParOf" srcId="{0CCB6B5C-219E-4D08-9F05-D0D8DDF8B0C5}" destId="{74A494EB-749C-481A-86F0-2CC8E644098F}" srcOrd="6" destOrd="0" presId="urn:microsoft.com/office/officeart/2005/8/layout/vProcess5"/>
    <dgm:cxn modelId="{DE0B5A97-38AD-418A-A39D-AA4947552A04}" type="presParOf" srcId="{0CCB6B5C-219E-4D08-9F05-D0D8DDF8B0C5}" destId="{031EE295-33B7-47C9-9E0E-C8DABBB4B3C3}" srcOrd="7" destOrd="0" presId="urn:microsoft.com/office/officeart/2005/8/layout/vProcess5"/>
    <dgm:cxn modelId="{EF1BA903-0E60-4B0D-A4E7-402F3EF8E1A5}" type="presParOf" srcId="{0CCB6B5C-219E-4D08-9F05-D0D8DDF8B0C5}" destId="{CF75FF6C-7B13-4A34-AFBF-CE2E1211A183}" srcOrd="8" destOrd="0" presId="urn:microsoft.com/office/officeart/2005/8/layout/v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EA3085-1103-4A15-A389-75BEEEFFF1F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5BA17B2-585E-48B9-9701-F3F433D726F9}">
      <dgm:prSet/>
      <dgm:spPr/>
      <dgm:t>
        <a:bodyPr/>
        <a:lstStyle/>
        <a:p>
          <a:pPr>
            <a:lnSpc>
              <a:spcPct val="100000"/>
            </a:lnSpc>
          </a:pPr>
          <a:r>
            <a:rPr lang="en-US" dirty="0">
              <a:solidFill>
                <a:schemeClr val="bg1"/>
              </a:solidFill>
            </a:rPr>
            <a:t>To ensure seamless multiplayer gameplay, the Photon component: </a:t>
          </a:r>
          <a:r>
            <a:rPr lang="en-US" dirty="0" err="1">
              <a:solidFill>
                <a:schemeClr val="bg1"/>
              </a:solidFill>
            </a:rPr>
            <a:t>Photon.LoadLevel</a:t>
          </a:r>
          <a:r>
            <a:rPr lang="en-US" dirty="0">
              <a:solidFill>
                <a:schemeClr val="bg1"/>
              </a:solidFill>
            </a:rPr>
            <a:t>() and </a:t>
          </a:r>
          <a:r>
            <a:rPr lang="en-US" dirty="0" err="1">
              <a:solidFill>
                <a:schemeClr val="bg1"/>
              </a:solidFill>
            </a:rPr>
            <a:t>Photon.AutomaticallySyncScene</a:t>
          </a:r>
          <a:r>
            <a:rPr lang="en-US" dirty="0">
              <a:solidFill>
                <a:schemeClr val="bg1"/>
              </a:solidFill>
            </a:rPr>
            <a:t>, had to be utilized. </a:t>
          </a:r>
        </a:p>
      </dgm:t>
    </dgm:pt>
    <dgm:pt modelId="{80018AFF-89E0-481E-98CD-6C5AF33EBA66}" type="parTrans" cxnId="{10145B41-4CDD-495F-BB9B-E4F2010CC76E}">
      <dgm:prSet/>
      <dgm:spPr/>
      <dgm:t>
        <a:bodyPr/>
        <a:lstStyle/>
        <a:p>
          <a:endParaRPr lang="en-US"/>
        </a:p>
      </dgm:t>
    </dgm:pt>
    <dgm:pt modelId="{2F70D388-ED85-423C-AB81-95C04F5152BC}" type="sibTrans" cxnId="{10145B41-4CDD-495F-BB9B-E4F2010CC76E}">
      <dgm:prSet/>
      <dgm:spPr/>
      <dgm:t>
        <a:bodyPr/>
        <a:lstStyle/>
        <a:p>
          <a:endParaRPr lang="en-US"/>
        </a:p>
      </dgm:t>
    </dgm:pt>
    <dgm:pt modelId="{2684653D-FD15-4932-8E9E-0293B813DA64}">
      <dgm:prSet/>
      <dgm:spPr/>
      <dgm:t>
        <a:bodyPr/>
        <a:lstStyle/>
        <a:p>
          <a:pPr>
            <a:lnSpc>
              <a:spcPct val="100000"/>
            </a:lnSpc>
          </a:pPr>
          <a:r>
            <a:rPr lang="en-US" dirty="0">
              <a:solidFill>
                <a:schemeClr val="bg1"/>
              </a:solidFill>
            </a:rPr>
            <a:t>This would ensure that the scenes are synced across the server to all clients, rather than just one client transitioning to the next scene, both would transition. </a:t>
          </a:r>
        </a:p>
      </dgm:t>
    </dgm:pt>
    <dgm:pt modelId="{5C6E99B6-F407-4A15-8AF7-99277BA56169}" type="parTrans" cxnId="{9490B163-5E74-4DCA-99D8-0688DC9498EA}">
      <dgm:prSet/>
      <dgm:spPr/>
      <dgm:t>
        <a:bodyPr/>
        <a:lstStyle/>
        <a:p>
          <a:endParaRPr lang="en-US"/>
        </a:p>
      </dgm:t>
    </dgm:pt>
    <dgm:pt modelId="{9FEFC9D9-DCB4-48E7-A294-F5E1E1794125}" type="sibTrans" cxnId="{9490B163-5E74-4DCA-99D8-0688DC9498EA}">
      <dgm:prSet/>
      <dgm:spPr/>
      <dgm:t>
        <a:bodyPr/>
        <a:lstStyle/>
        <a:p>
          <a:endParaRPr lang="en-US"/>
        </a:p>
      </dgm:t>
    </dgm:pt>
    <dgm:pt modelId="{EE893A16-92AD-4BC9-9E22-9B1F1FDB3BC6}" type="pres">
      <dgm:prSet presAssocID="{3BEA3085-1103-4A15-A389-75BEEEFFF1F9}" presName="root" presStyleCnt="0">
        <dgm:presLayoutVars>
          <dgm:dir/>
          <dgm:resizeHandles val="exact"/>
        </dgm:presLayoutVars>
      </dgm:prSet>
      <dgm:spPr/>
    </dgm:pt>
    <dgm:pt modelId="{4B6B4908-A53B-4794-A9ED-275E0F257BAD}" type="pres">
      <dgm:prSet presAssocID="{F5BA17B2-585E-48B9-9701-F3F433D726F9}" presName="compNode" presStyleCnt="0"/>
      <dgm:spPr/>
    </dgm:pt>
    <dgm:pt modelId="{35CBCC15-5A11-4F07-A5CE-84F38BB987A1}" type="pres">
      <dgm:prSet presAssocID="{F5BA17B2-585E-48B9-9701-F3F433D726F9}" presName="bgRect" presStyleLbl="bgShp" presStyleIdx="0" presStyleCnt="2"/>
      <dgm:spPr>
        <a:solidFill>
          <a:schemeClr val="accent1">
            <a:lumMod val="50000"/>
          </a:schemeClr>
        </a:solidFill>
        <a:ln>
          <a:solidFill>
            <a:schemeClr val="accent2"/>
          </a:solidFill>
        </a:ln>
      </dgm:spPr>
    </dgm:pt>
    <dgm:pt modelId="{F8F1B0D9-7E08-4775-9A4D-A1122F7B3C18}" type="pres">
      <dgm:prSet presAssocID="{F5BA17B2-585E-48B9-9701-F3F433D726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EFA4F18C-A914-4604-8E8A-96482F456F36}" type="pres">
      <dgm:prSet presAssocID="{F5BA17B2-585E-48B9-9701-F3F433D726F9}" presName="spaceRect" presStyleCnt="0"/>
      <dgm:spPr/>
    </dgm:pt>
    <dgm:pt modelId="{E9BC61AC-565D-40A8-A2B5-7A6CA4B01643}" type="pres">
      <dgm:prSet presAssocID="{F5BA17B2-585E-48B9-9701-F3F433D726F9}" presName="parTx" presStyleLbl="revTx" presStyleIdx="0" presStyleCnt="2">
        <dgm:presLayoutVars>
          <dgm:chMax val="0"/>
          <dgm:chPref val="0"/>
        </dgm:presLayoutVars>
      </dgm:prSet>
      <dgm:spPr/>
    </dgm:pt>
    <dgm:pt modelId="{24AD6129-0AB1-4584-B94F-44846DFE2DBE}" type="pres">
      <dgm:prSet presAssocID="{2F70D388-ED85-423C-AB81-95C04F5152BC}" presName="sibTrans" presStyleCnt="0"/>
      <dgm:spPr/>
    </dgm:pt>
    <dgm:pt modelId="{36560A7B-87BB-49F8-BD93-C884815D8CCB}" type="pres">
      <dgm:prSet presAssocID="{2684653D-FD15-4932-8E9E-0293B813DA64}" presName="compNode" presStyleCnt="0"/>
      <dgm:spPr/>
    </dgm:pt>
    <dgm:pt modelId="{31FE072E-0A01-409C-8185-69FE1F1262B9}" type="pres">
      <dgm:prSet presAssocID="{2684653D-FD15-4932-8E9E-0293B813DA64}" presName="bgRect" presStyleLbl="bgShp" presStyleIdx="1" presStyleCnt="2"/>
      <dgm:spPr>
        <a:solidFill>
          <a:schemeClr val="accent1">
            <a:lumMod val="50000"/>
          </a:schemeClr>
        </a:solidFill>
        <a:ln>
          <a:solidFill>
            <a:schemeClr val="accent2"/>
          </a:solidFill>
        </a:ln>
      </dgm:spPr>
    </dgm:pt>
    <dgm:pt modelId="{B8CC6BFF-E56F-4A02-8D43-FFB0CAE25C03}" type="pres">
      <dgm:prSet presAssocID="{2684653D-FD15-4932-8E9E-0293B813DA6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8BB7FC6-2873-44FD-9551-702454C643D9}" type="pres">
      <dgm:prSet presAssocID="{2684653D-FD15-4932-8E9E-0293B813DA64}" presName="spaceRect" presStyleCnt="0"/>
      <dgm:spPr/>
    </dgm:pt>
    <dgm:pt modelId="{2E0F0ABA-CE87-4B36-82EB-37FF6039630D}" type="pres">
      <dgm:prSet presAssocID="{2684653D-FD15-4932-8E9E-0293B813DA64}" presName="parTx" presStyleLbl="revTx" presStyleIdx="1" presStyleCnt="2">
        <dgm:presLayoutVars>
          <dgm:chMax val="0"/>
          <dgm:chPref val="0"/>
        </dgm:presLayoutVars>
      </dgm:prSet>
      <dgm:spPr/>
    </dgm:pt>
  </dgm:ptLst>
  <dgm:cxnLst>
    <dgm:cxn modelId="{67369A27-C289-DB45-9B78-A0BEF40DB8B9}" type="presOf" srcId="{3BEA3085-1103-4A15-A389-75BEEEFFF1F9}" destId="{EE893A16-92AD-4BC9-9E22-9B1F1FDB3BC6}" srcOrd="0" destOrd="0" presId="urn:microsoft.com/office/officeart/2018/2/layout/IconVerticalSolidList"/>
    <dgm:cxn modelId="{10145B41-4CDD-495F-BB9B-E4F2010CC76E}" srcId="{3BEA3085-1103-4A15-A389-75BEEEFFF1F9}" destId="{F5BA17B2-585E-48B9-9701-F3F433D726F9}" srcOrd="0" destOrd="0" parTransId="{80018AFF-89E0-481E-98CD-6C5AF33EBA66}" sibTransId="{2F70D388-ED85-423C-AB81-95C04F5152BC}"/>
    <dgm:cxn modelId="{9490B163-5E74-4DCA-99D8-0688DC9498EA}" srcId="{3BEA3085-1103-4A15-A389-75BEEEFFF1F9}" destId="{2684653D-FD15-4932-8E9E-0293B813DA64}" srcOrd="1" destOrd="0" parTransId="{5C6E99B6-F407-4A15-8AF7-99277BA56169}" sibTransId="{9FEFC9D9-DCB4-48E7-A294-F5E1E1794125}"/>
    <dgm:cxn modelId="{1247F577-6CC3-8946-B45E-900C0E653F10}" type="presOf" srcId="{F5BA17B2-585E-48B9-9701-F3F433D726F9}" destId="{E9BC61AC-565D-40A8-A2B5-7A6CA4B01643}" srcOrd="0" destOrd="0" presId="urn:microsoft.com/office/officeart/2018/2/layout/IconVerticalSolidList"/>
    <dgm:cxn modelId="{7F5FCE8F-0245-7A49-A410-02B38078F089}" type="presOf" srcId="{2684653D-FD15-4932-8E9E-0293B813DA64}" destId="{2E0F0ABA-CE87-4B36-82EB-37FF6039630D}" srcOrd="0" destOrd="0" presId="urn:microsoft.com/office/officeart/2018/2/layout/IconVerticalSolidList"/>
    <dgm:cxn modelId="{E4308B8B-9424-B142-9CBB-DF115EE1733F}" type="presParOf" srcId="{EE893A16-92AD-4BC9-9E22-9B1F1FDB3BC6}" destId="{4B6B4908-A53B-4794-A9ED-275E0F257BAD}" srcOrd="0" destOrd="0" presId="urn:microsoft.com/office/officeart/2018/2/layout/IconVerticalSolidList"/>
    <dgm:cxn modelId="{1C8525FA-B354-6E47-920B-C55938961B76}" type="presParOf" srcId="{4B6B4908-A53B-4794-A9ED-275E0F257BAD}" destId="{35CBCC15-5A11-4F07-A5CE-84F38BB987A1}" srcOrd="0" destOrd="0" presId="urn:microsoft.com/office/officeart/2018/2/layout/IconVerticalSolidList"/>
    <dgm:cxn modelId="{D1B41A3A-782A-A744-A532-C2E0EDCB06D3}" type="presParOf" srcId="{4B6B4908-A53B-4794-A9ED-275E0F257BAD}" destId="{F8F1B0D9-7E08-4775-9A4D-A1122F7B3C18}" srcOrd="1" destOrd="0" presId="urn:microsoft.com/office/officeart/2018/2/layout/IconVerticalSolidList"/>
    <dgm:cxn modelId="{72C36991-57AF-1942-9619-209849F696E3}" type="presParOf" srcId="{4B6B4908-A53B-4794-A9ED-275E0F257BAD}" destId="{EFA4F18C-A914-4604-8E8A-96482F456F36}" srcOrd="2" destOrd="0" presId="urn:microsoft.com/office/officeart/2018/2/layout/IconVerticalSolidList"/>
    <dgm:cxn modelId="{FC0B7BEE-685F-8D49-B5FA-477B08A93FD5}" type="presParOf" srcId="{4B6B4908-A53B-4794-A9ED-275E0F257BAD}" destId="{E9BC61AC-565D-40A8-A2B5-7A6CA4B01643}" srcOrd="3" destOrd="0" presId="urn:microsoft.com/office/officeart/2018/2/layout/IconVerticalSolidList"/>
    <dgm:cxn modelId="{A609DF16-27EC-3D47-8B13-11A94B134276}" type="presParOf" srcId="{EE893A16-92AD-4BC9-9E22-9B1F1FDB3BC6}" destId="{24AD6129-0AB1-4584-B94F-44846DFE2DBE}" srcOrd="1" destOrd="0" presId="urn:microsoft.com/office/officeart/2018/2/layout/IconVerticalSolidList"/>
    <dgm:cxn modelId="{AF633AA5-9E63-644A-9F0E-CE3E80E70CDD}" type="presParOf" srcId="{EE893A16-92AD-4BC9-9E22-9B1F1FDB3BC6}" destId="{36560A7B-87BB-49F8-BD93-C884815D8CCB}" srcOrd="2" destOrd="0" presId="urn:microsoft.com/office/officeart/2018/2/layout/IconVerticalSolidList"/>
    <dgm:cxn modelId="{D655A7E3-B081-C344-87CB-D75CD62248F6}" type="presParOf" srcId="{36560A7B-87BB-49F8-BD93-C884815D8CCB}" destId="{31FE072E-0A01-409C-8185-69FE1F1262B9}" srcOrd="0" destOrd="0" presId="urn:microsoft.com/office/officeart/2018/2/layout/IconVerticalSolidList"/>
    <dgm:cxn modelId="{4D0DB58E-EFD0-FF46-AE62-79DED4B8FF2A}" type="presParOf" srcId="{36560A7B-87BB-49F8-BD93-C884815D8CCB}" destId="{B8CC6BFF-E56F-4A02-8D43-FFB0CAE25C03}" srcOrd="1" destOrd="0" presId="urn:microsoft.com/office/officeart/2018/2/layout/IconVerticalSolidList"/>
    <dgm:cxn modelId="{3BF6BE64-49A8-594F-B20E-70D5B123A50D}" type="presParOf" srcId="{36560A7B-87BB-49F8-BD93-C884815D8CCB}" destId="{B8BB7FC6-2873-44FD-9551-702454C643D9}" srcOrd="2" destOrd="0" presId="urn:microsoft.com/office/officeart/2018/2/layout/IconVerticalSolidList"/>
    <dgm:cxn modelId="{1D66629F-BF53-BF42-A09B-926809EB2550}" type="presParOf" srcId="{36560A7B-87BB-49F8-BD93-C884815D8CCB}" destId="{2E0F0ABA-CE87-4B36-82EB-37FF6039630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3E195B-F160-41A7-B041-E1310CBE3EB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649911-E102-4CF5-8AD0-5B1EC7BC9019}">
      <dgm:prSet/>
      <dgm:spPr/>
      <dgm:t>
        <a:bodyPr/>
        <a:lstStyle/>
        <a:p>
          <a:r>
            <a:rPr lang="en-GB" dirty="0">
              <a:solidFill>
                <a:schemeClr val="bg1"/>
              </a:solidFill>
            </a:rPr>
            <a:t>After development and research was complete, results were composed of a fully functional multiplayer title (</a:t>
          </a:r>
          <a:r>
            <a:rPr lang="en-GB" dirty="0" err="1">
              <a:solidFill>
                <a:schemeClr val="bg1"/>
              </a:solidFill>
            </a:rPr>
            <a:t>BitJump</a:t>
          </a:r>
          <a:r>
            <a:rPr lang="en-GB" dirty="0">
              <a:solidFill>
                <a:schemeClr val="bg1"/>
              </a:solidFill>
            </a:rPr>
            <a:t>) incorporating innovative features such as seamless multiplayer and integration of the ChatGPT API.</a:t>
          </a:r>
          <a:endParaRPr lang="en-US" dirty="0">
            <a:solidFill>
              <a:schemeClr val="bg1"/>
            </a:solidFill>
          </a:endParaRPr>
        </a:p>
      </dgm:t>
    </dgm:pt>
    <dgm:pt modelId="{1D92DF4B-FE20-4201-B337-8AD338BDA35C}" type="parTrans" cxnId="{8FEBC1D6-898A-4D02-AE92-2954B0221598}">
      <dgm:prSet/>
      <dgm:spPr/>
      <dgm:t>
        <a:bodyPr/>
        <a:lstStyle/>
        <a:p>
          <a:endParaRPr lang="en-US"/>
        </a:p>
      </dgm:t>
    </dgm:pt>
    <dgm:pt modelId="{014C6AA4-C241-4FC1-989A-1857F4354D28}" type="sibTrans" cxnId="{8FEBC1D6-898A-4D02-AE92-2954B0221598}">
      <dgm:prSet/>
      <dgm:spPr/>
      <dgm:t>
        <a:bodyPr/>
        <a:lstStyle/>
        <a:p>
          <a:endParaRPr lang="en-US"/>
        </a:p>
      </dgm:t>
    </dgm:pt>
    <dgm:pt modelId="{3E6D007B-DA7D-4E15-8C46-3BC6632131DE}">
      <dgm:prSet/>
      <dgm:spPr/>
      <dgm:t>
        <a:bodyPr/>
        <a:lstStyle/>
        <a:p>
          <a:r>
            <a:rPr lang="en-GB" dirty="0">
              <a:solidFill>
                <a:schemeClr val="bg1"/>
              </a:solidFill>
            </a:rPr>
            <a:t>In addition to this, further analysis were conducted to evaluate user feedback, therefore refining the multiplayer experience for optimal enjoyment and engagement. </a:t>
          </a:r>
          <a:endParaRPr lang="en-US" dirty="0">
            <a:solidFill>
              <a:schemeClr val="bg1"/>
            </a:solidFill>
          </a:endParaRPr>
        </a:p>
      </dgm:t>
    </dgm:pt>
    <dgm:pt modelId="{1C4D3076-356E-4C95-A4E9-FAE9F3447078}" type="parTrans" cxnId="{C43EDF32-E9BC-4BFF-B869-8DDE62D06BB3}">
      <dgm:prSet/>
      <dgm:spPr/>
      <dgm:t>
        <a:bodyPr/>
        <a:lstStyle/>
        <a:p>
          <a:endParaRPr lang="en-US"/>
        </a:p>
      </dgm:t>
    </dgm:pt>
    <dgm:pt modelId="{2AF10060-E976-4A73-B99F-1ADDB4045AC1}" type="sibTrans" cxnId="{C43EDF32-E9BC-4BFF-B869-8DDE62D06BB3}">
      <dgm:prSet/>
      <dgm:spPr/>
      <dgm:t>
        <a:bodyPr/>
        <a:lstStyle/>
        <a:p>
          <a:endParaRPr lang="en-US"/>
        </a:p>
      </dgm:t>
    </dgm:pt>
    <dgm:pt modelId="{194057BF-1208-48A6-A23A-0E306338B656}">
      <dgm:prSet/>
      <dgm:spPr/>
      <dgm:t>
        <a:bodyPr/>
        <a:lstStyle/>
        <a:p>
          <a:r>
            <a:rPr lang="en-GB" dirty="0">
              <a:solidFill>
                <a:schemeClr val="bg1"/>
              </a:solidFill>
            </a:rPr>
            <a:t>Previous literature was also reviewed, leading to an understanding of optimal networking frameworks and their application into a Unity environment. </a:t>
          </a:r>
          <a:endParaRPr lang="en-US" dirty="0">
            <a:solidFill>
              <a:schemeClr val="bg1"/>
            </a:solidFill>
          </a:endParaRPr>
        </a:p>
      </dgm:t>
    </dgm:pt>
    <dgm:pt modelId="{8A829A8C-A3FB-47EE-8914-678482EC21CF}" type="parTrans" cxnId="{B7DF063A-56EC-4A2B-AD8E-DB4627EA71A4}">
      <dgm:prSet/>
      <dgm:spPr/>
      <dgm:t>
        <a:bodyPr/>
        <a:lstStyle/>
        <a:p>
          <a:endParaRPr lang="en-US"/>
        </a:p>
      </dgm:t>
    </dgm:pt>
    <dgm:pt modelId="{56EEE2DA-85CE-426F-8BDB-9C6BCA818C53}" type="sibTrans" cxnId="{B7DF063A-56EC-4A2B-AD8E-DB4627EA71A4}">
      <dgm:prSet/>
      <dgm:spPr/>
      <dgm:t>
        <a:bodyPr/>
        <a:lstStyle/>
        <a:p>
          <a:endParaRPr lang="en-US"/>
        </a:p>
      </dgm:t>
    </dgm:pt>
    <dgm:pt modelId="{A27D19F3-1369-45EB-816B-82074B38775C}" type="pres">
      <dgm:prSet presAssocID="{963E195B-F160-41A7-B041-E1310CBE3EB0}" presName="root" presStyleCnt="0">
        <dgm:presLayoutVars>
          <dgm:dir/>
          <dgm:resizeHandles val="exact"/>
        </dgm:presLayoutVars>
      </dgm:prSet>
      <dgm:spPr/>
    </dgm:pt>
    <dgm:pt modelId="{505B6F9E-C4A7-44B8-A5C4-454C19395D1E}" type="pres">
      <dgm:prSet presAssocID="{0D649911-E102-4CF5-8AD0-5B1EC7BC9019}" presName="compNode" presStyleCnt="0"/>
      <dgm:spPr/>
    </dgm:pt>
    <dgm:pt modelId="{2291F519-39A9-44F0-A564-5C705C3BFB26}" type="pres">
      <dgm:prSet presAssocID="{0D649911-E102-4CF5-8AD0-5B1EC7BC9019}" presName="bgRect" presStyleLbl="bgShp" presStyleIdx="0" presStyleCnt="3"/>
      <dgm:spPr>
        <a:solidFill>
          <a:schemeClr val="accent1">
            <a:lumMod val="50000"/>
          </a:schemeClr>
        </a:solidFill>
      </dgm:spPr>
    </dgm:pt>
    <dgm:pt modelId="{0EBECD08-900D-4A2A-8A33-3D4E84931BBA}" type="pres">
      <dgm:prSet presAssocID="{0D649911-E102-4CF5-8AD0-5B1EC7BC90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6D8831F-27CB-44B2-9A1A-643CE85CC2C2}" type="pres">
      <dgm:prSet presAssocID="{0D649911-E102-4CF5-8AD0-5B1EC7BC9019}" presName="spaceRect" presStyleCnt="0"/>
      <dgm:spPr/>
    </dgm:pt>
    <dgm:pt modelId="{794C823A-5F97-4C9B-8989-C193ED2E3F09}" type="pres">
      <dgm:prSet presAssocID="{0D649911-E102-4CF5-8AD0-5B1EC7BC9019}" presName="parTx" presStyleLbl="revTx" presStyleIdx="0" presStyleCnt="3">
        <dgm:presLayoutVars>
          <dgm:chMax val="0"/>
          <dgm:chPref val="0"/>
        </dgm:presLayoutVars>
      </dgm:prSet>
      <dgm:spPr/>
    </dgm:pt>
    <dgm:pt modelId="{0259646E-27BB-4E26-80D5-37410A845A6A}" type="pres">
      <dgm:prSet presAssocID="{014C6AA4-C241-4FC1-989A-1857F4354D28}" presName="sibTrans" presStyleCnt="0"/>
      <dgm:spPr/>
    </dgm:pt>
    <dgm:pt modelId="{FE596185-07B8-4C9E-9DFD-4E4B884760BA}" type="pres">
      <dgm:prSet presAssocID="{3E6D007B-DA7D-4E15-8C46-3BC6632131DE}" presName="compNode" presStyleCnt="0"/>
      <dgm:spPr/>
    </dgm:pt>
    <dgm:pt modelId="{10A5334A-2113-4878-8B80-8B1758E6372D}" type="pres">
      <dgm:prSet presAssocID="{3E6D007B-DA7D-4E15-8C46-3BC6632131DE}" presName="bgRect" presStyleLbl="bgShp" presStyleIdx="1" presStyleCnt="3"/>
      <dgm:spPr>
        <a:solidFill>
          <a:schemeClr val="accent1">
            <a:lumMod val="50000"/>
          </a:schemeClr>
        </a:solidFill>
      </dgm:spPr>
    </dgm:pt>
    <dgm:pt modelId="{FCDAAF98-08A2-42D4-A71A-02803564F8A3}" type="pres">
      <dgm:prSet presAssocID="{3E6D007B-DA7D-4E15-8C46-3BC6632131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8371F644-8478-41AA-BADD-00A8D6F8B46E}" type="pres">
      <dgm:prSet presAssocID="{3E6D007B-DA7D-4E15-8C46-3BC6632131DE}" presName="spaceRect" presStyleCnt="0"/>
      <dgm:spPr/>
    </dgm:pt>
    <dgm:pt modelId="{4561A197-1692-42E8-A2A4-7EF68515435F}" type="pres">
      <dgm:prSet presAssocID="{3E6D007B-DA7D-4E15-8C46-3BC6632131DE}" presName="parTx" presStyleLbl="revTx" presStyleIdx="1" presStyleCnt="3">
        <dgm:presLayoutVars>
          <dgm:chMax val="0"/>
          <dgm:chPref val="0"/>
        </dgm:presLayoutVars>
      </dgm:prSet>
      <dgm:spPr/>
    </dgm:pt>
    <dgm:pt modelId="{F3C65507-4DF7-4F60-9E6D-A38AEF24E1FC}" type="pres">
      <dgm:prSet presAssocID="{2AF10060-E976-4A73-B99F-1ADDB4045AC1}" presName="sibTrans" presStyleCnt="0"/>
      <dgm:spPr/>
    </dgm:pt>
    <dgm:pt modelId="{30F81E49-C08D-4305-B8F2-42294CBCABF2}" type="pres">
      <dgm:prSet presAssocID="{194057BF-1208-48A6-A23A-0E306338B656}" presName="compNode" presStyleCnt="0"/>
      <dgm:spPr/>
    </dgm:pt>
    <dgm:pt modelId="{BA7D7D1B-FB35-4595-848E-54E5C3DEDC0C}" type="pres">
      <dgm:prSet presAssocID="{194057BF-1208-48A6-A23A-0E306338B656}" presName="bgRect" presStyleLbl="bgShp" presStyleIdx="2" presStyleCnt="3"/>
      <dgm:spPr>
        <a:solidFill>
          <a:schemeClr val="accent1">
            <a:lumMod val="50000"/>
          </a:schemeClr>
        </a:solidFill>
      </dgm:spPr>
    </dgm:pt>
    <dgm:pt modelId="{EF125940-E381-4D30-8AE2-3A12081E3EB1}" type="pres">
      <dgm:prSet presAssocID="{194057BF-1208-48A6-A23A-0E306338B6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DF3DB26B-C695-4C36-951C-62BDC641BAB1}" type="pres">
      <dgm:prSet presAssocID="{194057BF-1208-48A6-A23A-0E306338B656}" presName="spaceRect" presStyleCnt="0"/>
      <dgm:spPr/>
    </dgm:pt>
    <dgm:pt modelId="{57F8B60A-AEF8-40D5-9244-DFA9B8959E30}" type="pres">
      <dgm:prSet presAssocID="{194057BF-1208-48A6-A23A-0E306338B656}" presName="parTx" presStyleLbl="revTx" presStyleIdx="2" presStyleCnt="3">
        <dgm:presLayoutVars>
          <dgm:chMax val="0"/>
          <dgm:chPref val="0"/>
        </dgm:presLayoutVars>
      </dgm:prSet>
      <dgm:spPr/>
    </dgm:pt>
  </dgm:ptLst>
  <dgm:cxnLst>
    <dgm:cxn modelId="{2A597B0E-36FF-4E0A-8401-049F7582BFE8}" type="presOf" srcId="{3E6D007B-DA7D-4E15-8C46-3BC6632131DE}" destId="{4561A197-1692-42E8-A2A4-7EF68515435F}" srcOrd="0" destOrd="0" presId="urn:microsoft.com/office/officeart/2018/2/layout/IconVerticalSolidList"/>
    <dgm:cxn modelId="{C43EDF32-E9BC-4BFF-B869-8DDE62D06BB3}" srcId="{963E195B-F160-41A7-B041-E1310CBE3EB0}" destId="{3E6D007B-DA7D-4E15-8C46-3BC6632131DE}" srcOrd="1" destOrd="0" parTransId="{1C4D3076-356E-4C95-A4E9-FAE9F3447078}" sibTransId="{2AF10060-E976-4A73-B99F-1ADDB4045AC1}"/>
    <dgm:cxn modelId="{B7DF063A-56EC-4A2B-AD8E-DB4627EA71A4}" srcId="{963E195B-F160-41A7-B041-E1310CBE3EB0}" destId="{194057BF-1208-48A6-A23A-0E306338B656}" srcOrd="2" destOrd="0" parTransId="{8A829A8C-A3FB-47EE-8914-678482EC21CF}" sibTransId="{56EEE2DA-85CE-426F-8BDB-9C6BCA818C53}"/>
    <dgm:cxn modelId="{1C982D61-700C-4FF2-9081-37DE9188ED61}" type="presOf" srcId="{194057BF-1208-48A6-A23A-0E306338B656}" destId="{57F8B60A-AEF8-40D5-9244-DFA9B8959E30}" srcOrd="0" destOrd="0" presId="urn:microsoft.com/office/officeart/2018/2/layout/IconVerticalSolidList"/>
    <dgm:cxn modelId="{69B0F867-93AC-41FF-8BB4-F863AF721B02}" type="presOf" srcId="{0D649911-E102-4CF5-8AD0-5B1EC7BC9019}" destId="{794C823A-5F97-4C9B-8989-C193ED2E3F09}" srcOrd="0" destOrd="0" presId="urn:microsoft.com/office/officeart/2018/2/layout/IconVerticalSolidList"/>
    <dgm:cxn modelId="{21660D8D-94B6-469F-A075-E41B9BB05866}" type="presOf" srcId="{963E195B-F160-41A7-B041-E1310CBE3EB0}" destId="{A27D19F3-1369-45EB-816B-82074B38775C}" srcOrd="0" destOrd="0" presId="urn:microsoft.com/office/officeart/2018/2/layout/IconVerticalSolidList"/>
    <dgm:cxn modelId="{8FEBC1D6-898A-4D02-AE92-2954B0221598}" srcId="{963E195B-F160-41A7-B041-E1310CBE3EB0}" destId="{0D649911-E102-4CF5-8AD0-5B1EC7BC9019}" srcOrd="0" destOrd="0" parTransId="{1D92DF4B-FE20-4201-B337-8AD338BDA35C}" sibTransId="{014C6AA4-C241-4FC1-989A-1857F4354D28}"/>
    <dgm:cxn modelId="{B987FA7C-CCFE-47C6-9412-F48D43075E51}" type="presParOf" srcId="{A27D19F3-1369-45EB-816B-82074B38775C}" destId="{505B6F9E-C4A7-44B8-A5C4-454C19395D1E}" srcOrd="0" destOrd="0" presId="urn:microsoft.com/office/officeart/2018/2/layout/IconVerticalSolidList"/>
    <dgm:cxn modelId="{D5083515-783D-445D-BAA9-62EB6ED6E516}" type="presParOf" srcId="{505B6F9E-C4A7-44B8-A5C4-454C19395D1E}" destId="{2291F519-39A9-44F0-A564-5C705C3BFB26}" srcOrd="0" destOrd="0" presId="urn:microsoft.com/office/officeart/2018/2/layout/IconVerticalSolidList"/>
    <dgm:cxn modelId="{2F680199-E52B-4202-81CE-554DFC128283}" type="presParOf" srcId="{505B6F9E-C4A7-44B8-A5C4-454C19395D1E}" destId="{0EBECD08-900D-4A2A-8A33-3D4E84931BBA}" srcOrd="1" destOrd="0" presId="urn:microsoft.com/office/officeart/2018/2/layout/IconVerticalSolidList"/>
    <dgm:cxn modelId="{E6CE2729-4B48-4FB8-A4F6-A7C7EA53FCFA}" type="presParOf" srcId="{505B6F9E-C4A7-44B8-A5C4-454C19395D1E}" destId="{26D8831F-27CB-44B2-9A1A-643CE85CC2C2}" srcOrd="2" destOrd="0" presId="urn:microsoft.com/office/officeart/2018/2/layout/IconVerticalSolidList"/>
    <dgm:cxn modelId="{008F6E43-B119-4A67-B498-E8251C9DE90E}" type="presParOf" srcId="{505B6F9E-C4A7-44B8-A5C4-454C19395D1E}" destId="{794C823A-5F97-4C9B-8989-C193ED2E3F09}" srcOrd="3" destOrd="0" presId="urn:microsoft.com/office/officeart/2018/2/layout/IconVerticalSolidList"/>
    <dgm:cxn modelId="{F6089E56-3879-467D-91B7-F3C440AEFCC3}" type="presParOf" srcId="{A27D19F3-1369-45EB-816B-82074B38775C}" destId="{0259646E-27BB-4E26-80D5-37410A845A6A}" srcOrd="1" destOrd="0" presId="urn:microsoft.com/office/officeart/2018/2/layout/IconVerticalSolidList"/>
    <dgm:cxn modelId="{03949C21-7FD7-4CD1-8507-031039E4F049}" type="presParOf" srcId="{A27D19F3-1369-45EB-816B-82074B38775C}" destId="{FE596185-07B8-4C9E-9DFD-4E4B884760BA}" srcOrd="2" destOrd="0" presId="urn:microsoft.com/office/officeart/2018/2/layout/IconVerticalSolidList"/>
    <dgm:cxn modelId="{41EBD2FE-EC90-4B5B-B4AE-0DA8355629BC}" type="presParOf" srcId="{FE596185-07B8-4C9E-9DFD-4E4B884760BA}" destId="{10A5334A-2113-4878-8B80-8B1758E6372D}" srcOrd="0" destOrd="0" presId="urn:microsoft.com/office/officeart/2018/2/layout/IconVerticalSolidList"/>
    <dgm:cxn modelId="{FDDE7685-3880-4C36-B8BB-C29A5CBE423D}" type="presParOf" srcId="{FE596185-07B8-4C9E-9DFD-4E4B884760BA}" destId="{FCDAAF98-08A2-42D4-A71A-02803564F8A3}" srcOrd="1" destOrd="0" presId="urn:microsoft.com/office/officeart/2018/2/layout/IconVerticalSolidList"/>
    <dgm:cxn modelId="{41139F89-B8E3-4C29-88FE-6CEF45274F0B}" type="presParOf" srcId="{FE596185-07B8-4C9E-9DFD-4E4B884760BA}" destId="{8371F644-8478-41AA-BADD-00A8D6F8B46E}" srcOrd="2" destOrd="0" presId="urn:microsoft.com/office/officeart/2018/2/layout/IconVerticalSolidList"/>
    <dgm:cxn modelId="{FE7A755E-FC14-4BF0-B0FE-C2BD306C1DBF}" type="presParOf" srcId="{FE596185-07B8-4C9E-9DFD-4E4B884760BA}" destId="{4561A197-1692-42E8-A2A4-7EF68515435F}" srcOrd="3" destOrd="0" presId="urn:microsoft.com/office/officeart/2018/2/layout/IconVerticalSolidList"/>
    <dgm:cxn modelId="{9412565A-1F73-442A-B2CB-793B2472E94A}" type="presParOf" srcId="{A27D19F3-1369-45EB-816B-82074B38775C}" destId="{F3C65507-4DF7-4F60-9E6D-A38AEF24E1FC}" srcOrd="3" destOrd="0" presId="urn:microsoft.com/office/officeart/2018/2/layout/IconVerticalSolidList"/>
    <dgm:cxn modelId="{6F4C658C-ABAF-40B4-9F81-88AF9D013C17}" type="presParOf" srcId="{A27D19F3-1369-45EB-816B-82074B38775C}" destId="{30F81E49-C08D-4305-B8F2-42294CBCABF2}" srcOrd="4" destOrd="0" presId="urn:microsoft.com/office/officeart/2018/2/layout/IconVerticalSolidList"/>
    <dgm:cxn modelId="{C7E00C9A-7FD6-43F4-8516-994C720021C4}" type="presParOf" srcId="{30F81E49-C08D-4305-B8F2-42294CBCABF2}" destId="{BA7D7D1B-FB35-4595-848E-54E5C3DEDC0C}" srcOrd="0" destOrd="0" presId="urn:microsoft.com/office/officeart/2018/2/layout/IconVerticalSolidList"/>
    <dgm:cxn modelId="{C06B803B-AED3-4CAB-8638-63C89A39AFBD}" type="presParOf" srcId="{30F81E49-C08D-4305-B8F2-42294CBCABF2}" destId="{EF125940-E381-4D30-8AE2-3A12081E3EB1}" srcOrd="1" destOrd="0" presId="urn:microsoft.com/office/officeart/2018/2/layout/IconVerticalSolidList"/>
    <dgm:cxn modelId="{4924AEE2-7F95-4DE0-A278-37E7EB4230E2}" type="presParOf" srcId="{30F81E49-C08D-4305-B8F2-42294CBCABF2}" destId="{DF3DB26B-C695-4C36-951C-62BDC641BAB1}" srcOrd="2" destOrd="0" presId="urn:microsoft.com/office/officeart/2018/2/layout/IconVerticalSolidList"/>
    <dgm:cxn modelId="{DF0924D0-2A8E-44B8-BA90-D2A8824F4B56}" type="presParOf" srcId="{30F81E49-C08D-4305-B8F2-42294CBCABF2}" destId="{57F8B60A-AEF8-40D5-9244-DFA9B8959E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98584-ABBA-48C7-89BD-BEA19041DFDF}">
      <dsp:nvSpPr>
        <dsp:cNvPr id="0" name=""/>
        <dsp:cNvSpPr/>
      </dsp:nvSpPr>
      <dsp:spPr>
        <a:xfrm>
          <a:off x="821" y="179951"/>
          <a:ext cx="3327201" cy="3992641"/>
        </a:xfrm>
        <a:prstGeom prst="rect">
          <a:avLst/>
        </a:prstGeom>
        <a:solidFill>
          <a:schemeClr val="accent2">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en-US" sz="2100" kern="1200" dirty="0"/>
            <a:t>In-depth analysis of previous literature regarding networking frameworks and their integration into game-engines.</a:t>
          </a:r>
        </a:p>
      </dsp:txBody>
      <dsp:txXfrm>
        <a:off x="821" y="1777007"/>
        <a:ext cx="3327201" cy="2395585"/>
      </dsp:txXfrm>
    </dsp:sp>
    <dsp:sp modelId="{92981438-C8ED-4EC2-8B9C-15979C45A338}">
      <dsp:nvSpPr>
        <dsp:cNvPr id="0" name=""/>
        <dsp:cNvSpPr/>
      </dsp:nvSpPr>
      <dsp:spPr>
        <a:xfrm>
          <a:off x="821" y="179951"/>
          <a:ext cx="3327201" cy="1597056"/>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951"/>
        <a:ext cx="3327201" cy="1597056"/>
      </dsp:txXfrm>
    </dsp:sp>
    <dsp:sp modelId="{B7790C89-9F11-4BB5-AE51-F3ED91E7FDAD}">
      <dsp:nvSpPr>
        <dsp:cNvPr id="0" name=""/>
        <dsp:cNvSpPr/>
      </dsp:nvSpPr>
      <dsp:spPr>
        <a:xfrm>
          <a:off x="3594199" y="179951"/>
          <a:ext cx="3327201" cy="3992641"/>
        </a:xfrm>
        <a:prstGeom prst="rect">
          <a:avLst/>
        </a:prstGeom>
        <a:solidFill>
          <a:schemeClr val="accent2">
            <a:alpha val="90000"/>
            <a:hueOff val="0"/>
            <a:satOff val="0"/>
            <a:lumOff val="0"/>
            <a:alphaOff val="-20000"/>
          </a:schemeClr>
        </a:solidFill>
        <a:ln w="1905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en-US" sz="2100" kern="1200" dirty="0"/>
            <a:t>Further research into optimal game mechanics, and how multiplayer can be integrated successfully.</a:t>
          </a:r>
        </a:p>
      </dsp:txBody>
      <dsp:txXfrm>
        <a:off x="3594199" y="1777007"/>
        <a:ext cx="3327201" cy="2395585"/>
      </dsp:txXfrm>
    </dsp:sp>
    <dsp:sp modelId="{65732831-E40F-407F-B075-83D918DA16E2}">
      <dsp:nvSpPr>
        <dsp:cNvPr id="0" name=""/>
        <dsp:cNvSpPr/>
      </dsp:nvSpPr>
      <dsp:spPr>
        <a:xfrm>
          <a:off x="3594199" y="179951"/>
          <a:ext cx="3327201" cy="1597056"/>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951"/>
        <a:ext cx="3327201" cy="1597056"/>
      </dsp:txXfrm>
    </dsp:sp>
    <dsp:sp modelId="{B7BCCA1C-6BB1-4CA2-9B9F-7CA637F0782B}">
      <dsp:nvSpPr>
        <dsp:cNvPr id="0" name=""/>
        <dsp:cNvSpPr/>
      </dsp:nvSpPr>
      <dsp:spPr>
        <a:xfrm>
          <a:off x="7187576" y="179951"/>
          <a:ext cx="3327201" cy="3992641"/>
        </a:xfrm>
        <a:prstGeom prst="rect">
          <a:avLst/>
        </a:prstGeom>
        <a:solidFill>
          <a:schemeClr val="accent2">
            <a:alpha val="90000"/>
            <a:hueOff val="0"/>
            <a:satOff val="0"/>
            <a:lumOff val="0"/>
            <a:alphaOff val="-40000"/>
          </a:schemeClr>
        </a:solidFill>
        <a:ln w="1905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933450">
            <a:lnSpc>
              <a:spcPct val="90000"/>
            </a:lnSpc>
            <a:spcBef>
              <a:spcPct val="0"/>
            </a:spcBef>
            <a:spcAft>
              <a:spcPct val="35000"/>
            </a:spcAft>
            <a:buNone/>
          </a:pPr>
          <a:r>
            <a:rPr lang="en-US" sz="2100" kern="1200" dirty="0"/>
            <a:t>Develop</a:t>
          </a:r>
          <a:r>
            <a:rPr lang="en-US" sz="2100" kern="1200" baseline="0" dirty="0"/>
            <a:t> a seamless multiplayer title, providing users enjoyability and contributing my own technical analysis to the field of game-dev.</a:t>
          </a:r>
          <a:endParaRPr lang="en-US" sz="2100" kern="1200" dirty="0"/>
        </a:p>
      </dsp:txBody>
      <dsp:txXfrm>
        <a:off x="7187576" y="1777007"/>
        <a:ext cx="3327201" cy="2395585"/>
      </dsp:txXfrm>
    </dsp:sp>
    <dsp:sp modelId="{3675FA42-F4C9-4402-B772-296EB505AB59}">
      <dsp:nvSpPr>
        <dsp:cNvPr id="0" name=""/>
        <dsp:cNvSpPr/>
      </dsp:nvSpPr>
      <dsp:spPr>
        <a:xfrm>
          <a:off x="7187576" y="179951"/>
          <a:ext cx="3327201" cy="1597056"/>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951"/>
        <a:ext cx="3327201" cy="1597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63CD9-AB37-4C62-9B0D-C63BC5E38310}">
      <dsp:nvSpPr>
        <dsp:cNvPr id="0" name=""/>
        <dsp:cNvSpPr/>
      </dsp:nvSpPr>
      <dsp:spPr>
        <a:xfrm>
          <a:off x="0" y="745053"/>
          <a:ext cx="10506456" cy="1375483"/>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F3DE1943-60B4-4AC8-AE42-F5745AB6F6CE}">
      <dsp:nvSpPr>
        <dsp:cNvPr id="0" name=""/>
        <dsp:cNvSpPr/>
      </dsp:nvSpPr>
      <dsp:spPr>
        <a:xfrm>
          <a:off x="416083" y="1054537"/>
          <a:ext cx="756516" cy="7565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78804A-1C9B-451A-BB94-F35FF1B175C0}">
      <dsp:nvSpPr>
        <dsp:cNvPr id="0" name=""/>
        <dsp:cNvSpPr/>
      </dsp:nvSpPr>
      <dsp:spPr>
        <a:xfrm>
          <a:off x="1588683" y="745053"/>
          <a:ext cx="8917772" cy="1375483"/>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l" defTabSz="1111250">
            <a:lnSpc>
              <a:spcPct val="90000"/>
            </a:lnSpc>
            <a:spcBef>
              <a:spcPct val="0"/>
            </a:spcBef>
            <a:spcAft>
              <a:spcPct val="35000"/>
            </a:spcAft>
            <a:buNone/>
          </a:pPr>
          <a:r>
            <a:rPr lang="en-US" sz="2500" kern="1200" dirty="0"/>
            <a:t>Within </a:t>
          </a:r>
          <a:r>
            <a:rPr lang="en-US" sz="2500" kern="1200" dirty="0" err="1"/>
            <a:t>BitJump</a:t>
          </a:r>
          <a:r>
            <a:rPr lang="en-US" sz="2500" kern="1200" dirty="0"/>
            <a:t>, Photon was responsible for the creation of Nicknames unique to each user, connecting users between servers, and synchronizing player movement and animations.</a:t>
          </a:r>
        </a:p>
      </dsp:txBody>
      <dsp:txXfrm>
        <a:off x="1588683" y="745053"/>
        <a:ext cx="8917772" cy="1375483"/>
      </dsp:txXfrm>
    </dsp:sp>
    <dsp:sp modelId="{2756B3FD-6898-465B-A236-475A0B8F2115}">
      <dsp:nvSpPr>
        <dsp:cNvPr id="0" name=""/>
        <dsp:cNvSpPr/>
      </dsp:nvSpPr>
      <dsp:spPr>
        <a:xfrm>
          <a:off x="0" y="2451437"/>
          <a:ext cx="10506456" cy="1375483"/>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1B0B492A-32F9-4F05-99F0-E2F3D2C82752}">
      <dsp:nvSpPr>
        <dsp:cNvPr id="0" name=""/>
        <dsp:cNvSpPr/>
      </dsp:nvSpPr>
      <dsp:spPr>
        <a:xfrm>
          <a:off x="416083" y="2773892"/>
          <a:ext cx="756516" cy="7565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7287E8-AAFB-49CE-BD65-60E84A366A06}">
      <dsp:nvSpPr>
        <dsp:cNvPr id="0" name=""/>
        <dsp:cNvSpPr/>
      </dsp:nvSpPr>
      <dsp:spPr>
        <a:xfrm>
          <a:off x="1588683" y="2464408"/>
          <a:ext cx="8917772" cy="13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l" defTabSz="1111250">
            <a:lnSpc>
              <a:spcPct val="90000"/>
            </a:lnSpc>
            <a:spcBef>
              <a:spcPct val="0"/>
            </a:spcBef>
            <a:spcAft>
              <a:spcPct val="35000"/>
            </a:spcAft>
            <a:buNone/>
          </a:pPr>
          <a:r>
            <a:rPr lang="en-US" sz="2500" kern="1200" dirty="0"/>
            <a:t>This was achieved through a variety of Photon components, being </a:t>
          </a:r>
          <a:r>
            <a:rPr lang="en-US" sz="2500" kern="1200" dirty="0" err="1"/>
            <a:t>PhotonView</a:t>
          </a:r>
          <a:r>
            <a:rPr lang="en-US" sz="2500" kern="1200" dirty="0"/>
            <a:t>, </a:t>
          </a:r>
          <a:r>
            <a:rPr lang="en-US" sz="2500" kern="1200" dirty="0" err="1"/>
            <a:t>PhotonAnimatorView</a:t>
          </a:r>
          <a:r>
            <a:rPr lang="en-US" sz="2500" kern="1200" dirty="0"/>
            <a:t>, </a:t>
          </a:r>
          <a:r>
            <a:rPr lang="en-US" sz="2500" kern="1200" dirty="0" err="1"/>
            <a:t>PhotonTransformView</a:t>
          </a:r>
          <a:r>
            <a:rPr lang="en-US" sz="2500" kern="1200" dirty="0"/>
            <a:t> and RPC calls.  </a:t>
          </a:r>
        </a:p>
      </dsp:txBody>
      <dsp:txXfrm>
        <a:off x="1588683" y="2464408"/>
        <a:ext cx="8917772" cy="13754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AF495-022A-4C64-ADDD-DA6A1AEF160E}">
      <dsp:nvSpPr>
        <dsp:cNvPr id="0" name=""/>
        <dsp:cNvSpPr/>
      </dsp:nvSpPr>
      <dsp:spPr>
        <a:xfrm>
          <a:off x="0" y="0"/>
          <a:ext cx="8938260" cy="1305763"/>
        </a:xfrm>
        <a:prstGeom prst="roundRect">
          <a:avLst>
            <a:gd name="adj" fmla="val 10000"/>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Loading Screens were implemented between scenes to ensure that each client has connected to the Photon Servers, this was required to handle the error of users not being connected prior to creation or joining of a game.</a:t>
          </a:r>
        </a:p>
      </dsp:txBody>
      <dsp:txXfrm>
        <a:off x="38244" y="38244"/>
        <a:ext cx="7529240" cy="1229275"/>
      </dsp:txXfrm>
    </dsp:sp>
    <dsp:sp modelId="{1F2FB069-58B5-4732-8FEA-21A66335E727}">
      <dsp:nvSpPr>
        <dsp:cNvPr id="0" name=""/>
        <dsp:cNvSpPr/>
      </dsp:nvSpPr>
      <dsp:spPr>
        <a:xfrm>
          <a:off x="788669" y="1523390"/>
          <a:ext cx="8938260" cy="1305763"/>
        </a:xfrm>
        <a:prstGeom prst="roundRect">
          <a:avLst>
            <a:gd name="adj" fmla="val 10000"/>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Error handling was also a requirement within my application, this would reduce the odds of the game crashing when a user does an action that would throw an error, instead a dismissible error message displays onto the players UI, e.g. ”Game is full” “Waiting for Host”.</a:t>
          </a:r>
        </a:p>
      </dsp:txBody>
      <dsp:txXfrm>
        <a:off x="826913" y="1561634"/>
        <a:ext cx="7224355" cy="1229275"/>
      </dsp:txXfrm>
    </dsp:sp>
    <dsp:sp modelId="{A8CF5498-23D5-43FF-AF1E-99E17C6E5A88}">
      <dsp:nvSpPr>
        <dsp:cNvPr id="0" name=""/>
        <dsp:cNvSpPr/>
      </dsp:nvSpPr>
      <dsp:spPr>
        <a:xfrm>
          <a:off x="1577339" y="3046780"/>
          <a:ext cx="8938260" cy="1305763"/>
        </a:xfrm>
        <a:prstGeom prst="roundRect">
          <a:avLst>
            <a:gd name="adj" fmla="val 10000"/>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This was also used to stop errors from being thrown when players who aren't the host try to launch the game.</a:t>
          </a:r>
        </a:p>
      </dsp:txBody>
      <dsp:txXfrm>
        <a:off x="1615583" y="3085024"/>
        <a:ext cx="7224355" cy="1229275"/>
      </dsp:txXfrm>
    </dsp:sp>
    <dsp:sp modelId="{7C6EC209-D10D-4006-8B65-99943CF0C08E}">
      <dsp:nvSpPr>
        <dsp:cNvPr id="0" name=""/>
        <dsp:cNvSpPr/>
      </dsp:nvSpPr>
      <dsp:spPr>
        <a:xfrm>
          <a:off x="8089513" y="990203"/>
          <a:ext cx="848746" cy="848746"/>
        </a:xfrm>
        <a:prstGeom prst="downArrow">
          <a:avLst>
            <a:gd name="adj1" fmla="val 55000"/>
            <a:gd name="adj2" fmla="val 45000"/>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481" y="990203"/>
        <a:ext cx="466810" cy="638681"/>
      </dsp:txXfrm>
    </dsp:sp>
    <dsp:sp modelId="{351E44C2-672E-415B-8704-260981CE2C06}">
      <dsp:nvSpPr>
        <dsp:cNvPr id="0" name=""/>
        <dsp:cNvSpPr/>
      </dsp:nvSpPr>
      <dsp:spPr>
        <a:xfrm>
          <a:off x="8878183" y="2504889"/>
          <a:ext cx="848746" cy="848746"/>
        </a:xfrm>
        <a:prstGeom prst="downArrow">
          <a:avLst>
            <a:gd name="adj1" fmla="val 55000"/>
            <a:gd name="adj2" fmla="val 45000"/>
          </a:avLst>
        </a:prstGeom>
        <a:solidFill>
          <a:schemeClr val="accent2">
            <a:alpha val="90000"/>
            <a:tint val="40000"/>
            <a:hueOff val="0"/>
            <a:satOff val="0"/>
            <a:lumOff val="0"/>
            <a:alphaOff val="-4000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151" y="2504889"/>
        <a:ext cx="466810" cy="6386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BCC15-5A11-4F07-A5CE-84F38BB987A1}">
      <dsp:nvSpPr>
        <dsp:cNvPr id="0" name=""/>
        <dsp:cNvSpPr/>
      </dsp:nvSpPr>
      <dsp:spPr>
        <a:xfrm>
          <a:off x="0" y="908268"/>
          <a:ext cx="6245265" cy="1676804"/>
        </a:xfrm>
        <a:prstGeom prst="roundRect">
          <a:avLst>
            <a:gd name="adj" fmla="val 10000"/>
          </a:avLst>
        </a:prstGeom>
        <a:solidFill>
          <a:schemeClr val="accent1">
            <a:lumMod val="50000"/>
          </a:schemeClr>
        </a:solidFill>
        <a:ln>
          <a:solidFill>
            <a:schemeClr val="accent2"/>
          </a:solidFill>
        </a:ln>
        <a:effectLst/>
      </dsp:spPr>
      <dsp:style>
        <a:lnRef idx="0">
          <a:scrgbClr r="0" g="0" b="0"/>
        </a:lnRef>
        <a:fillRef idx="1">
          <a:scrgbClr r="0" g="0" b="0"/>
        </a:fillRef>
        <a:effectRef idx="0">
          <a:scrgbClr r="0" g="0" b="0"/>
        </a:effectRef>
        <a:fontRef idx="minor"/>
      </dsp:style>
    </dsp:sp>
    <dsp:sp modelId="{F8F1B0D9-7E08-4775-9A4D-A1122F7B3C18}">
      <dsp:nvSpPr>
        <dsp:cNvPr id="0" name=""/>
        <dsp:cNvSpPr/>
      </dsp:nvSpPr>
      <dsp:spPr>
        <a:xfrm>
          <a:off x="507233" y="1285549"/>
          <a:ext cx="922242" cy="922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BC61AC-565D-40A8-A2B5-7A6CA4B01643}">
      <dsp:nvSpPr>
        <dsp:cNvPr id="0" name=""/>
        <dsp:cNvSpPr/>
      </dsp:nvSpPr>
      <dsp:spPr>
        <a:xfrm>
          <a:off x="1936708" y="908268"/>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755650">
            <a:lnSpc>
              <a:spcPct val="100000"/>
            </a:lnSpc>
            <a:spcBef>
              <a:spcPct val="0"/>
            </a:spcBef>
            <a:spcAft>
              <a:spcPct val="35000"/>
            </a:spcAft>
            <a:buNone/>
          </a:pPr>
          <a:r>
            <a:rPr lang="en-US" sz="1700" kern="1200" dirty="0">
              <a:solidFill>
                <a:schemeClr val="bg1"/>
              </a:solidFill>
            </a:rPr>
            <a:t>To ensure seamless multiplayer gameplay, the Photon component: </a:t>
          </a:r>
          <a:r>
            <a:rPr lang="en-US" sz="1700" kern="1200" dirty="0" err="1">
              <a:solidFill>
                <a:schemeClr val="bg1"/>
              </a:solidFill>
            </a:rPr>
            <a:t>Photon.LoadLevel</a:t>
          </a:r>
          <a:r>
            <a:rPr lang="en-US" sz="1700" kern="1200" dirty="0">
              <a:solidFill>
                <a:schemeClr val="bg1"/>
              </a:solidFill>
            </a:rPr>
            <a:t>() and </a:t>
          </a:r>
          <a:r>
            <a:rPr lang="en-US" sz="1700" kern="1200" dirty="0" err="1">
              <a:solidFill>
                <a:schemeClr val="bg1"/>
              </a:solidFill>
            </a:rPr>
            <a:t>Photon.AutomaticallySyncScene</a:t>
          </a:r>
          <a:r>
            <a:rPr lang="en-US" sz="1700" kern="1200" dirty="0">
              <a:solidFill>
                <a:schemeClr val="bg1"/>
              </a:solidFill>
            </a:rPr>
            <a:t>, had to be utilized. </a:t>
          </a:r>
        </a:p>
      </dsp:txBody>
      <dsp:txXfrm>
        <a:off x="1936708" y="908268"/>
        <a:ext cx="4308556" cy="1676804"/>
      </dsp:txXfrm>
    </dsp:sp>
    <dsp:sp modelId="{31FE072E-0A01-409C-8185-69FE1F1262B9}">
      <dsp:nvSpPr>
        <dsp:cNvPr id="0" name=""/>
        <dsp:cNvSpPr/>
      </dsp:nvSpPr>
      <dsp:spPr>
        <a:xfrm>
          <a:off x="0" y="3004274"/>
          <a:ext cx="6245265" cy="1676804"/>
        </a:xfrm>
        <a:prstGeom prst="roundRect">
          <a:avLst>
            <a:gd name="adj" fmla="val 10000"/>
          </a:avLst>
        </a:prstGeom>
        <a:solidFill>
          <a:schemeClr val="accent1">
            <a:lumMod val="50000"/>
          </a:schemeClr>
        </a:solidFill>
        <a:ln>
          <a:solidFill>
            <a:schemeClr val="accent2"/>
          </a:solidFill>
        </a:ln>
        <a:effectLst/>
      </dsp:spPr>
      <dsp:style>
        <a:lnRef idx="0">
          <a:scrgbClr r="0" g="0" b="0"/>
        </a:lnRef>
        <a:fillRef idx="1">
          <a:scrgbClr r="0" g="0" b="0"/>
        </a:fillRef>
        <a:effectRef idx="0">
          <a:scrgbClr r="0" g="0" b="0"/>
        </a:effectRef>
        <a:fontRef idx="minor"/>
      </dsp:style>
    </dsp:sp>
    <dsp:sp modelId="{B8CC6BFF-E56F-4A02-8D43-FFB0CAE25C03}">
      <dsp:nvSpPr>
        <dsp:cNvPr id="0" name=""/>
        <dsp:cNvSpPr/>
      </dsp:nvSpPr>
      <dsp:spPr>
        <a:xfrm>
          <a:off x="507233" y="3381554"/>
          <a:ext cx="922242" cy="922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0F0ABA-CE87-4B36-82EB-37FF6039630D}">
      <dsp:nvSpPr>
        <dsp:cNvPr id="0" name=""/>
        <dsp:cNvSpPr/>
      </dsp:nvSpPr>
      <dsp:spPr>
        <a:xfrm>
          <a:off x="1936708" y="3004274"/>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755650">
            <a:lnSpc>
              <a:spcPct val="100000"/>
            </a:lnSpc>
            <a:spcBef>
              <a:spcPct val="0"/>
            </a:spcBef>
            <a:spcAft>
              <a:spcPct val="35000"/>
            </a:spcAft>
            <a:buNone/>
          </a:pPr>
          <a:r>
            <a:rPr lang="en-US" sz="1700" kern="1200" dirty="0">
              <a:solidFill>
                <a:schemeClr val="bg1"/>
              </a:solidFill>
            </a:rPr>
            <a:t>This would ensure that the scenes are synced across the server to all clients, rather than just one client transitioning to the next scene, both would transition. </a:t>
          </a:r>
        </a:p>
      </dsp:txBody>
      <dsp:txXfrm>
        <a:off x="1936708" y="3004274"/>
        <a:ext cx="4308556" cy="16768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1F519-39A9-44F0-A564-5C705C3BFB26}">
      <dsp:nvSpPr>
        <dsp:cNvPr id="0" name=""/>
        <dsp:cNvSpPr/>
      </dsp:nvSpPr>
      <dsp:spPr>
        <a:xfrm>
          <a:off x="0" y="669"/>
          <a:ext cx="5878512" cy="1567160"/>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0EBECD08-900D-4A2A-8A33-3D4E84931BBA}">
      <dsp:nvSpPr>
        <dsp:cNvPr id="0" name=""/>
        <dsp:cNvSpPr/>
      </dsp:nvSpPr>
      <dsp:spPr>
        <a:xfrm>
          <a:off x="474065" y="353280"/>
          <a:ext cx="861938" cy="8619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4C823A-5F97-4C9B-8989-C193ED2E3F09}">
      <dsp:nvSpPr>
        <dsp:cNvPr id="0" name=""/>
        <dsp:cNvSpPr/>
      </dsp:nvSpPr>
      <dsp:spPr>
        <a:xfrm>
          <a:off x="1810069" y="669"/>
          <a:ext cx="4068442"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bg1"/>
              </a:solidFill>
            </a:rPr>
            <a:t>After development and research was complete, results were composed of a fully functional multiplayer title (</a:t>
          </a:r>
          <a:r>
            <a:rPr lang="en-GB" sz="1400" kern="1200" dirty="0" err="1">
              <a:solidFill>
                <a:schemeClr val="bg1"/>
              </a:solidFill>
            </a:rPr>
            <a:t>BitJump</a:t>
          </a:r>
          <a:r>
            <a:rPr lang="en-GB" sz="1400" kern="1200" dirty="0">
              <a:solidFill>
                <a:schemeClr val="bg1"/>
              </a:solidFill>
            </a:rPr>
            <a:t>) incorporating innovative features such as seamless multiplayer and integration of the ChatGPT API.</a:t>
          </a:r>
          <a:endParaRPr lang="en-US" sz="1400" kern="1200" dirty="0">
            <a:solidFill>
              <a:schemeClr val="bg1"/>
            </a:solidFill>
          </a:endParaRPr>
        </a:p>
      </dsp:txBody>
      <dsp:txXfrm>
        <a:off x="1810069" y="669"/>
        <a:ext cx="4068442" cy="1567160"/>
      </dsp:txXfrm>
    </dsp:sp>
    <dsp:sp modelId="{10A5334A-2113-4878-8B80-8B1758E6372D}">
      <dsp:nvSpPr>
        <dsp:cNvPr id="0" name=""/>
        <dsp:cNvSpPr/>
      </dsp:nvSpPr>
      <dsp:spPr>
        <a:xfrm>
          <a:off x="0" y="1959619"/>
          <a:ext cx="5878512" cy="1567160"/>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FCDAAF98-08A2-42D4-A71A-02803564F8A3}">
      <dsp:nvSpPr>
        <dsp:cNvPr id="0" name=""/>
        <dsp:cNvSpPr/>
      </dsp:nvSpPr>
      <dsp:spPr>
        <a:xfrm>
          <a:off x="474065" y="2312230"/>
          <a:ext cx="861938" cy="8619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61A197-1692-42E8-A2A4-7EF68515435F}">
      <dsp:nvSpPr>
        <dsp:cNvPr id="0" name=""/>
        <dsp:cNvSpPr/>
      </dsp:nvSpPr>
      <dsp:spPr>
        <a:xfrm>
          <a:off x="1810069" y="1959619"/>
          <a:ext cx="4068442"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bg1"/>
              </a:solidFill>
            </a:rPr>
            <a:t>In addition to this, further analysis were conducted to evaluate user feedback, therefore refining the multiplayer experience for optimal enjoyment and engagement. </a:t>
          </a:r>
          <a:endParaRPr lang="en-US" sz="1400" kern="1200" dirty="0">
            <a:solidFill>
              <a:schemeClr val="bg1"/>
            </a:solidFill>
          </a:endParaRPr>
        </a:p>
      </dsp:txBody>
      <dsp:txXfrm>
        <a:off x="1810069" y="1959619"/>
        <a:ext cx="4068442" cy="1567160"/>
      </dsp:txXfrm>
    </dsp:sp>
    <dsp:sp modelId="{BA7D7D1B-FB35-4595-848E-54E5C3DEDC0C}">
      <dsp:nvSpPr>
        <dsp:cNvPr id="0" name=""/>
        <dsp:cNvSpPr/>
      </dsp:nvSpPr>
      <dsp:spPr>
        <a:xfrm>
          <a:off x="0" y="3918570"/>
          <a:ext cx="5878512" cy="1567160"/>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EF125940-E381-4D30-8AE2-3A12081E3EB1}">
      <dsp:nvSpPr>
        <dsp:cNvPr id="0" name=""/>
        <dsp:cNvSpPr/>
      </dsp:nvSpPr>
      <dsp:spPr>
        <a:xfrm>
          <a:off x="474065" y="4271181"/>
          <a:ext cx="861938" cy="8619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F8B60A-AEF8-40D5-9244-DFA9B8959E30}">
      <dsp:nvSpPr>
        <dsp:cNvPr id="0" name=""/>
        <dsp:cNvSpPr/>
      </dsp:nvSpPr>
      <dsp:spPr>
        <a:xfrm>
          <a:off x="1810069" y="3918570"/>
          <a:ext cx="4068442" cy="156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58" tIns="165858" rIns="165858" bIns="165858"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bg1"/>
              </a:solidFill>
            </a:rPr>
            <a:t>Previous literature was also reviewed, leading to an understanding of optimal networking frameworks and their application into a Unity environment. </a:t>
          </a:r>
          <a:endParaRPr lang="en-US" sz="1400" kern="1200" dirty="0">
            <a:solidFill>
              <a:schemeClr val="bg1"/>
            </a:solidFill>
          </a:endParaRPr>
        </a:p>
      </dsp:txBody>
      <dsp:txXfrm>
        <a:off x="1810069" y="3918570"/>
        <a:ext cx="4068442" cy="156716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FF7171-819F-A60A-FF1E-C15592C0874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37B6626-0E19-44BD-0B1B-E9B14B541E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1AA5EA-2959-4E0B-8F28-26B66A41D18F}" type="datetimeFigureOut">
              <a:rPr lang="en-GB" smtClean="0"/>
              <a:t>13/04/2024</a:t>
            </a:fld>
            <a:endParaRPr lang="en-GB"/>
          </a:p>
        </p:txBody>
      </p:sp>
      <p:sp>
        <p:nvSpPr>
          <p:cNvPr id="4" name="Footer Placeholder 3">
            <a:extLst>
              <a:ext uri="{FF2B5EF4-FFF2-40B4-BE49-F238E27FC236}">
                <a16:creationId xmlns:a16="http://schemas.microsoft.com/office/drawing/2014/main" id="{26E194AC-867A-AB0E-9940-E391DAB24BD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2CDEADB-E62C-BC05-EA94-7CAB06195F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4A4C69-53F1-4AEF-9BE5-AEC7532C6193}" type="slidenum">
              <a:rPr lang="en-GB" smtClean="0"/>
              <a:t>‹#›</a:t>
            </a:fld>
            <a:endParaRPr lang="en-GB"/>
          </a:p>
        </p:txBody>
      </p:sp>
    </p:spTree>
    <p:extLst>
      <p:ext uri="{BB962C8B-B14F-4D97-AF65-F5344CB8AC3E}">
        <p14:creationId xmlns:p14="http://schemas.microsoft.com/office/powerpoint/2010/main" val="320891488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CC956-03DB-B14E-8F34-8F5D49F978CA}"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6D4F2-A3C0-104F-81AA-7D7FD5E60C1C}" type="slidenum">
              <a:rPr lang="en-US" smtClean="0"/>
              <a:t>‹#›</a:t>
            </a:fld>
            <a:endParaRPr lang="en-US"/>
          </a:p>
        </p:txBody>
      </p:sp>
    </p:spTree>
    <p:extLst>
      <p:ext uri="{BB962C8B-B14F-4D97-AF65-F5344CB8AC3E}">
        <p14:creationId xmlns:p14="http://schemas.microsoft.com/office/powerpoint/2010/main" val="16452148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6D4F2-A3C0-104F-81AA-7D7FD5E60C1C}" type="slidenum">
              <a:rPr lang="en-US" smtClean="0"/>
              <a:t>8</a:t>
            </a:fld>
            <a:endParaRPr lang="en-US"/>
          </a:p>
        </p:txBody>
      </p:sp>
      <p:sp>
        <p:nvSpPr>
          <p:cNvPr id="5" name="Header Placeholder 4">
            <a:extLst>
              <a:ext uri="{FF2B5EF4-FFF2-40B4-BE49-F238E27FC236}">
                <a16:creationId xmlns:a16="http://schemas.microsoft.com/office/drawing/2014/main" id="{1516A767-C097-067D-79F2-DB91075B1154}"/>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57588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F6D4F2-A3C0-104F-81AA-7D7FD5E60C1C}" type="slidenum">
              <a:rPr lang="en-US" smtClean="0"/>
              <a:t>9</a:t>
            </a:fld>
            <a:endParaRPr lang="en-US"/>
          </a:p>
        </p:txBody>
      </p:sp>
      <p:sp>
        <p:nvSpPr>
          <p:cNvPr id="5" name="Header Placeholder 4">
            <a:extLst>
              <a:ext uri="{FF2B5EF4-FFF2-40B4-BE49-F238E27FC236}">
                <a16:creationId xmlns:a16="http://schemas.microsoft.com/office/drawing/2014/main" id="{7730041A-C75F-5558-ED4F-DB227FDBF6A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810659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7574-AB85-F8C3-91DE-FF869F79071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6886733-DAE9-F764-B1F8-42EFEC3D62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8059364-9F92-BAD2-F905-C60197399E2E}"/>
              </a:ext>
            </a:extLst>
          </p:cNvPr>
          <p:cNvSpPr>
            <a:spLocks noGrp="1"/>
          </p:cNvSpPr>
          <p:nvPr>
            <p:ph type="dt" sz="half" idx="10"/>
          </p:nvPr>
        </p:nvSpPr>
        <p:spPr/>
        <p:txBody>
          <a:bodyPr/>
          <a:lstStyle/>
          <a:p>
            <a:fld id="{7685CD7C-DE72-4427-B445-1872CEA23AC5}" type="datetime1">
              <a:rPr lang="en-US" smtClean="0"/>
              <a:t>4/13/2024</a:t>
            </a:fld>
            <a:endParaRPr lang="en-US"/>
          </a:p>
        </p:txBody>
      </p:sp>
      <p:sp>
        <p:nvSpPr>
          <p:cNvPr id="5" name="Footer Placeholder 4">
            <a:extLst>
              <a:ext uri="{FF2B5EF4-FFF2-40B4-BE49-F238E27FC236}">
                <a16:creationId xmlns:a16="http://schemas.microsoft.com/office/drawing/2014/main" id="{8762E46F-662C-D0CA-263F-2962B11944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D9632-521A-CBD8-7A21-3B2CBA9089AF}"/>
              </a:ext>
            </a:extLst>
          </p:cNvPr>
          <p:cNvSpPr>
            <a:spLocks noGrp="1"/>
          </p:cNvSpPr>
          <p:nvPr>
            <p:ph type="sldNum" sz="quarter" idx="12"/>
          </p:nvPr>
        </p:nvSpPr>
        <p:spPr/>
        <p:txBody>
          <a:bodyPr/>
          <a:lstStyle/>
          <a:p>
            <a:fld id="{4D0C15E6-DEB8-FE4A-BB35-0DB6B3FD48DE}" type="slidenum">
              <a:rPr lang="en-US" smtClean="0"/>
              <a:t>‹#›</a:t>
            </a:fld>
            <a:endParaRPr lang="en-US"/>
          </a:p>
        </p:txBody>
      </p:sp>
    </p:spTree>
    <p:extLst>
      <p:ext uri="{BB962C8B-B14F-4D97-AF65-F5344CB8AC3E}">
        <p14:creationId xmlns:p14="http://schemas.microsoft.com/office/powerpoint/2010/main" val="191284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5CFC4-7709-4DB7-1772-1054DA58096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4AE6A8A-884A-3869-A837-74F55D4E701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6741C1-E0CD-BA08-16A5-EF9C35271453}"/>
              </a:ext>
            </a:extLst>
          </p:cNvPr>
          <p:cNvSpPr>
            <a:spLocks noGrp="1"/>
          </p:cNvSpPr>
          <p:nvPr>
            <p:ph type="dt" sz="half" idx="10"/>
          </p:nvPr>
        </p:nvSpPr>
        <p:spPr/>
        <p:txBody>
          <a:bodyPr/>
          <a:lstStyle/>
          <a:p>
            <a:fld id="{26A273CB-A2F0-4DBC-98F7-C71E68E7484B}" type="datetime1">
              <a:rPr lang="en-US" smtClean="0"/>
              <a:t>4/13/2024</a:t>
            </a:fld>
            <a:endParaRPr lang="en-US"/>
          </a:p>
        </p:txBody>
      </p:sp>
      <p:sp>
        <p:nvSpPr>
          <p:cNvPr id="5" name="Footer Placeholder 4">
            <a:extLst>
              <a:ext uri="{FF2B5EF4-FFF2-40B4-BE49-F238E27FC236}">
                <a16:creationId xmlns:a16="http://schemas.microsoft.com/office/drawing/2014/main" id="{BDA139D3-7C06-A389-5BD5-DB683734C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76A0B-0556-8782-9733-3D4ED5195603}"/>
              </a:ext>
            </a:extLst>
          </p:cNvPr>
          <p:cNvSpPr>
            <a:spLocks noGrp="1"/>
          </p:cNvSpPr>
          <p:nvPr>
            <p:ph type="sldNum" sz="quarter" idx="12"/>
          </p:nvPr>
        </p:nvSpPr>
        <p:spPr/>
        <p:txBody>
          <a:bodyPr/>
          <a:lstStyle/>
          <a:p>
            <a:fld id="{4D0C15E6-DEB8-FE4A-BB35-0DB6B3FD48DE}" type="slidenum">
              <a:rPr lang="en-US" smtClean="0"/>
              <a:t>‹#›</a:t>
            </a:fld>
            <a:endParaRPr lang="en-US"/>
          </a:p>
        </p:txBody>
      </p:sp>
    </p:spTree>
    <p:extLst>
      <p:ext uri="{BB962C8B-B14F-4D97-AF65-F5344CB8AC3E}">
        <p14:creationId xmlns:p14="http://schemas.microsoft.com/office/powerpoint/2010/main" val="2290605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C5E72D-5D12-8C49-1B28-DC49E0D3148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626F738-1EEE-18A5-3550-91DD95D9B45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551C6C-3F0D-E973-7C43-17E3ADC93172}"/>
              </a:ext>
            </a:extLst>
          </p:cNvPr>
          <p:cNvSpPr>
            <a:spLocks noGrp="1"/>
          </p:cNvSpPr>
          <p:nvPr>
            <p:ph type="dt" sz="half" idx="10"/>
          </p:nvPr>
        </p:nvSpPr>
        <p:spPr/>
        <p:txBody>
          <a:bodyPr/>
          <a:lstStyle/>
          <a:p>
            <a:fld id="{4D88F3BA-68FD-42C2-918F-03D533750E6A}" type="datetime1">
              <a:rPr lang="en-US" smtClean="0"/>
              <a:t>4/13/2024</a:t>
            </a:fld>
            <a:endParaRPr lang="en-US"/>
          </a:p>
        </p:txBody>
      </p:sp>
      <p:sp>
        <p:nvSpPr>
          <p:cNvPr id="5" name="Footer Placeholder 4">
            <a:extLst>
              <a:ext uri="{FF2B5EF4-FFF2-40B4-BE49-F238E27FC236}">
                <a16:creationId xmlns:a16="http://schemas.microsoft.com/office/drawing/2014/main" id="{3931FEC7-01D2-611A-5AD3-994444086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9F39F-34FB-D865-A11B-D1B64F41288D}"/>
              </a:ext>
            </a:extLst>
          </p:cNvPr>
          <p:cNvSpPr>
            <a:spLocks noGrp="1"/>
          </p:cNvSpPr>
          <p:nvPr>
            <p:ph type="sldNum" sz="quarter" idx="12"/>
          </p:nvPr>
        </p:nvSpPr>
        <p:spPr/>
        <p:txBody>
          <a:bodyPr/>
          <a:lstStyle/>
          <a:p>
            <a:fld id="{4D0C15E6-DEB8-FE4A-BB35-0DB6B3FD48DE}" type="slidenum">
              <a:rPr lang="en-US" smtClean="0"/>
              <a:t>‹#›</a:t>
            </a:fld>
            <a:endParaRPr lang="en-US"/>
          </a:p>
        </p:txBody>
      </p:sp>
    </p:spTree>
    <p:extLst>
      <p:ext uri="{BB962C8B-B14F-4D97-AF65-F5344CB8AC3E}">
        <p14:creationId xmlns:p14="http://schemas.microsoft.com/office/powerpoint/2010/main" val="847359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8D61F-E4D0-CA92-4D36-3C5BA5AF79C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5572057-46DD-5D05-1024-AE76D67570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8CB142F-B9B7-47A1-D706-DF6813BE1885}"/>
              </a:ext>
            </a:extLst>
          </p:cNvPr>
          <p:cNvSpPr>
            <a:spLocks noGrp="1"/>
          </p:cNvSpPr>
          <p:nvPr>
            <p:ph type="dt" sz="half" idx="10"/>
          </p:nvPr>
        </p:nvSpPr>
        <p:spPr/>
        <p:txBody>
          <a:bodyPr/>
          <a:lstStyle/>
          <a:p>
            <a:fld id="{AD1772F9-6A0A-4235-AF72-5E827560BFD8}" type="datetime1">
              <a:rPr lang="en-US" smtClean="0"/>
              <a:t>4/13/2024</a:t>
            </a:fld>
            <a:endParaRPr lang="en-US"/>
          </a:p>
        </p:txBody>
      </p:sp>
      <p:sp>
        <p:nvSpPr>
          <p:cNvPr id="5" name="Footer Placeholder 4">
            <a:extLst>
              <a:ext uri="{FF2B5EF4-FFF2-40B4-BE49-F238E27FC236}">
                <a16:creationId xmlns:a16="http://schemas.microsoft.com/office/drawing/2014/main" id="{2DFE51DB-A2B3-1BC3-6CBB-A71FCC5C7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325AE-526A-7838-47C6-0C2DC8AA8437}"/>
              </a:ext>
            </a:extLst>
          </p:cNvPr>
          <p:cNvSpPr>
            <a:spLocks noGrp="1"/>
          </p:cNvSpPr>
          <p:nvPr>
            <p:ph type="sldNum" sz="quarter" idx="12"/>
          </p:nvPr>
        </p:nvSpPr>
        <p:spPr/>
        <p:txBody>
          <a:bodyPr/>
          <a:lstStyle/>
          <a:p>
            <a:fld id="{4D0C15E6-DEB8-FE4A-BB35-0DB6B3FD48DE}" type="slidenum">
              <a:rPr lang="en-US" smtClean="0"/>
              <a:t>‹#›</a:t>
            </a:fld>
            <a:endParaRPr lang="en-US"/>
          </a:p>
        </p:txBody>
      </p:sp>
    </p:spTree>
    <p:extLst>
      <p:ext uri="{BB962C8B-B14F-4D97-AF65-F5344CB8AC3E}">
        <p14:creationId xmlns:p14="http://schemas.microsoft.com/office/powerpoint/2010/main" val="1008780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28B3-9898-10BA-A3CF-1D744B12F15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4B1BD32-CDE7-E907-F4E1-2D77D2ACB99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C15CA95-3974-07BE-BB72-93E7B3CAF7A1}"/>
              </a:ext>
            </a:extLst>
          </p:cNvPr>
          <p:cNvSpPr>
            <a:spLocks noGrp="1"/>
          </p:cNvSpPr>
          <p:nvPr>
            <p:ph type="dt" sz="half" idx="10"/>
          </p:nvPr>
        </p:nvSpPr>
        <p:spPr/>
        <p:txBody>
          <a:bodyPr/>
          <a:lstStyle/>
          <a:p>
            <a:fld id="{54DE1048-D4F1-45BB-9DCD-517F15B24A06}" type="datetime1">
              <a:rPr lang="en-US" smtClean="0"/>
              <a:t>4/13/2024</a:t>
            </a:fld>
            <a:endParaRPr lang="en-US"/>
          </a:p>
        </p:txBody>
      </p:sp>
      <p:sp>
        <p:nvSpPr>
          <p:cNvPr id="5" name="Footer Placeholder 4">
            <a:extLst>
              <a:ext uri="{FF2B5EF4-FFF2-40B4-BE49-F238E27FC236}">
                <a16:creationId xmlns:a16="http://schemas.microsoft.com/office/drawing/2014/main" id="{10CD829D-5AE5-16E6-BEA6-C0711E903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EB2C2-15FF-C3BF-2594-C1AB08E5F32F}"/>
              </a:ext>
            </a:extLst>
          </p:cNvPr>
          <p:cNvSpPr>
            <a:spLocks noGrp="1"/>
          </p:cNvSpPr>
          <p:nvPr>
            <p:ph type="sldNum" sz="quarter" idx="12"/>
          </p:nvPr>
        </p:nvSpPr>
        <p:spPr/>
        <p:txBody>
          <a:bodyPr/>
          <a:lstStyle/>
          <a:p>
            <a:fld id="{4D0C15E6-DEB8-FE4A-BB35-0DB6B3FD48DE}" type="slidenum">
              <a:rPr lang="en-US" smtClean="0"/>
              <a:t>‹#›</a:t>
            </a:fld>
            <a:endParaRPr lang="en-US"/>
          </a:p>
        </p:txBody>
      </p:sp>
    </p:spTree>
    <p:extLst>
      <p:ext uri="{BB962C8B-B14F-4D97-AF65-F5344CB8AC3E}">
        <p14:creationId xmlns:p14="http://schemas.microsoft.com/office/powerpoint/2010/main" val="4054719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B96D-CD37-FC59-D9C8-FBE6388F13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7BD1AAC-7C84-302C-DCDF-84066549CBC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C33DAE5-9EF5-9886-4766-834939DDA9E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8FF41FB-632A-AE68-66C8-D945E8A1E824}"/>
              </a:ext>
            </a:extLst>
          </p:cNvPr>
          <p:cNvSpPr>
            <a:spLocks noGrp="1"/>
          </p:cNvSpPr>
          <p:nvPr>
            <p:ph type="dt" sz="half" idx="10"/>
          </p:nvPr>
        </p:nvSpPr>
        <p:spPr/>
        <p:txBody>
          <a:bodyPr/>
          <a:lstStyle/>
          <a:p>
            <a:fld id="{2F39943F-3798-41C2-A6FF-5F52AACDC962}" type="datetime1">
              <a:rPr lang="en-US" smtClean="0"/>
              <a:t>4/13/2024</a:t>
            </a:fld>
            <a:endParaRPr lang="en-US"/>
          </a:p>
        </p:txBody>
      </p:sp>
      <p:sp>
        <p:nvSpPr>
          <p:cNvPr id="6" name="Footer Placeholder 5">
            <a:extLst>
              <a:ext uri="{FF2B5EF4-FFF2-40B4-BE49-F238E27FC236}">
                <a16:creationId xmlns:a16="http://schemas.microsoft.com/office/drawing/2014/main" id="{B8123187-E154-D589-9929-EC0DBC841B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A26C7E-5B53-9F1F-06DE-D6F1E19D16FB}"/>
              </a:ext>
            </a:extLst>
          </p:cNvPr>
          <p:cNvSpPr>
            <a:spLocks noGrp="1"/>
          </p:cNvSpPr>
          <p:nvPr>
            <p:ph type="sldNum" sz="quarter" idx="12"/>
          </p:nvPr>
        </p:nvSpPr>
        <p:spPr/>
        <p:txBody>
          <a:bodyPr/>
          <a:lstStyle/>
          <a:p>
            <a:fld id="{4D0C15E6-DEB8-FE4A-BB35-0DB6B3FD48DE}" type="slidenum">
              <a:rPr lang="en-US" smtClean="0"/>
              <a:t>‹#›</a:t>
            </a:fld>
            <a:endParaRPr lang="en-US"/>
          </a:p>
        </p:txBody>
      </p:sp>
    </p:spTree>
    <p:extLst>
      <p:ext uri="{BB962C8B-B14F-4D97-AF65-F5344CB8AC3E}">
        <p14:creationId xmlns:p14="http://schemas.microsoft.com/office/powerpoint/2010/main" val="2289989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7725-FFF8-C3C7-4519-881234442A2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5C28D52-66DF-D984-4C17-FDD71835A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B9D89B2-5ADB-5D09-1AB7-FD8647685E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3957CE4-8E62-DE85-FF72-7732ACBBC0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F16604-2B40-2550-5359-769056B4E08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76F4078-1BE1-41FC-79CD-27ACC89ADE08}"/>
              </a:ext>
            </a:extLst>
          </p:cNvPr>
          <p:cNvSpPr>
            <a:spLocks noGrp="1"/>
          </p:cNvSpPr>
          <p:nvPr>
            <p:ph type="dt" sz="half" idx="10"/>
          </p:nvPr>
        </p:nvSpPr>
        <p:spPr/>
        <p:txBody>
          <a:bodyPr/>
          <a:lstStyle/>
          <a:p>
            <a:fld id="{8E3E59BB-A7E0-4560-A32D-9828E3AC6FD7}" type="datetime1">
              <a:rPr lang="en-US" smtClean="0"/>
              <a:t>4/13/2024</a:t>
            </a:fld>
            <a:endParaRPr lang="en-US"/>
          </a:p>
        </p:txBody>
      </p:sp>
      <p:sp>
        <p:nvSpPr>
          <p:cNvPr id="8" name="Footer Placeholder 7">
            <a:extLst>
              <a:ext uri="{FF2B5EF4-FFF2-40B4-BE49-F238E27FC236}">
                <a16:creationId xmlns:a16="http://schemas.microsoft.com/office/drawing/2014/main" id="{DB98F7E9-978B-20B6-EA8B-7D6670894F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EED57E-5191-56FE-8EB5-95631FD2DBE7}"/>
              </a:ext>
            </a:extLst>
          </p:cNvPr>
          <p:cNvSpPr>
            <a:spLocks noGrp="1"/>
          </p:cNvSpPr>
          <p:nvPr>
            <p:ph type="sldNum" sz="quarter" idx="12"/>
          </p:nvPr>
        </p:nvSpPr>
        <p:spPr/>
        <p:txBody>
          <a:bodyPr/>
          <a:lstStyle/>
          <a:p>
            <a:fld id="{4D0C15E6-DEB8-FE4A-BB35-0DB6B3FD48DE}" type="slidenum">
              <a:rPr lang="en-US" smtClean="0"/>
              <a:t>‹#›</a:t>
            </a:fld>
            <a:endParaRPr lang="en-US"/>
          </a:p>
        </p:txBody>
      </p:sp>
    </p:spTree>
    <p:extLst>
      <p:ext uri="{BB962C8B-B14F-4D97-AF65-F5344CB8AC3E}">
        <p14:creationId xmlns:p14="http://schemas.microsoft.com/office/powerpoint/2010/main" val="200422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735A-4BA3-E248-2C2B-603DAFC7A22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D3EFA22-599B-5BB5-C887-8708B1292E5A}"/>
              </a:ext>
            </a:extLst>
          </p:cNvPr>
          <p:cNvSpPr>
            <a:spLocks noGrp="1"/>
          </p:cNvSpPr>
          <p:nvPr>
            <p:ph type="dt" sz="half" idx="10"/>
          </p:nvPr>
        </p:nvSpPr>
        <p:spPr/>
        <p:txBody>
          <a:bodyPr/>
          <a:lstStyle/>
          <a:p>
            <a:fld id="{4843C5EE-988B-48CD-AD8D-929263150922}" type="datetime1">
              <a:rPr lang="en-US" smtClean="0"/>
              <a:t>4/13/2024</a:t>
            </a:fld>
            <a:endParaRPr lang="en-US"/>
          </a:p>
        </p:txBody>
      </p:sp>
      <p:sp>
        <p:nvSpPr>
          <p:cNvPr id="4" name="Footer Placeholder 3">
            <a:extLst>
              <a:ext uri="{FF2B5EF4-FFF2-40B4-BE49-F238E27FC236}">
                <a16:creationId xmlns:a16="http://schemas.microsoft.com/office/drawing/2014/main" id="{4998E12D-A4BF-FB08-C0E2-D81DF4EA7D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6F7F7B-D3A1-8DC2-3DBC-EA4EDB84E2E9}"/>
              </a:ext>
            </a:extLst>
          </p:cNvPr>
          <p:cNvSpPr>
            <a:spLocks noGrp="1"/>
          </p:cNvSpPr>
          <p:nvPr>
            <p:ph type="sldNum" sz="quarter" idx="12"/>
          </p:nvPr>
        </p:nvSpPr>
        <p:spPr/>
        <p:txBody>
          <a:bodyPr/>
          <a:lstStyle/>
          <a:p>
            <a:fld id="{4D0C15E6-DEB8-FE4A-BB35-0DB6B3FD48DE}" type="slidenum">
              <a:rPr lang="en-US" smtClean="0"/>
              <a:t>‹#›</a:t>
            </a:fld>
            <a:endParaRPr lang="en-US"/>
          </a:p>
        </p:txBody>
      </p:sp>
    </p:spTree>
    <p:extLst>
      <p:ext uri="{BB962C8B-B14F-4D97-AF65-F5344CB8AC3E}">
        <p14:creationId xmlns:p14="http://schemas.microsoft.com/office/powerpoint/2010/main" val="16547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21AF5E-F508-8601-C95F-7857506BE9F3}"/>
              </a:ext>
            </a:extLst>
          </p:cNvPr>
          <p:cNvSpPr>
            <a:spLocks noGrp="1"/>
          </p:cNvSpPr>
          <p:nvPr>
            <p:ph type="dt" sz="half" idx="10"/>
          </p:nvPr>
        </p:nvSpPr>
        <p:spPr/>
        <p:txBody>
          <a:bodyPr/>
          <a:lstStyle/>
          <a:p>
            <a:fld id="{31B5826F-C8CD-46A3-8E5C-6B6DF61341D4}" type="datetime1">
              <a:rPr lang="en-US" smtClean="0"/>
              <a:t>4/13/2024</a:t>
            </a:fld>
            <a:endParaRPr lang="en-US"/>
          </a:p>
        </p:txBody>
      </p:sp>
      <p:sp>
        <p:nvSpPr>
          <p:cNvPr id="3" name="Footer Placeholder 2">
            <a:extLst>
              <a:ext uri="{FF2B5EF4-FFF2-40B4-BE49-F238E27FC236}">
                <a16:creationId xmlns:a16="http://schemas.microsoft.com/office/drawing/2014/main" id="{B4409911-3E37-80EB-E6E6-2AB40F9063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382FAA-1E38-A6A4-278D-50D1EA460DE6}"/>
              </a:ext>
            </a:extLst>
          </p:cNvPr>
          <p:cNvSpPr>
            <a:spLocks noGrp="1"/>
          </p:cNvSpPr>
          <p:nvPr>
            <p:ph type="sldNum" sz="quarter" idx="12"/>
          </p:nvPr>
        </p:nvSpPr>
        <p:spPr/>
        <p:txBody>
          <a:bodyPr/>
          <a:lstStyle/>
          <a:p>
            <a:fld id="{4D0C15E6-DEB8-FE4A-BB35-0DB6B3FD48DE}" type="slidenum">
              <a:rPr lang="en-US" smtClean="0"/>
              <a:t>‹#›</a:t>
            </a:fld>
            <a:endParaRPr lang="en-US"/>
          </a:p>
        </p:txBody>
      </p:sp>
    </p:spTree>
    <p:extLst>
      <p:ext uri="{BB962C8B-B14F-4D97-AF65-F5344CB8AC3E}">
        <p14:creationId xmlns:p14="http://schemas.microsoft.com/office/powerpoint/2010/main" val="3964255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894D-F56D-89E8-F8D4-B41659FE29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F5AC9D1-5725-7C97-1769-76493BA29C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95CA5AC-3F4F-B175-46EA-7CFBB43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D4FD0D5-9F7C-D30E-61B6-82D8DFF49652}"/>
              </a:ext>
            </a:extLst>
          </p:cNvPr>
          <p:cNvSpPr>
            <a:spLocks noGrp="1"/>
          </p:cNvSpPr>
          <p:nvPr>
            <p:ph type="dt" sz="half" idx="10"/>
          </p:nvPr>
        </p:nvSpPr>
        <p:spPr/>
        <p:txBody>
          <a:bodyPr/>
          <a:lstStyle/>
          <a:p>
            <a:fld id="{79865555-1211-4C79-9BC3-2B6654201A6D}" type="datetime1">
              <a:rPr lang="en-US" smtClean="0"/>
              <a:t>4/13/2024</a:t>
            </a:fld>
            <a:endParaRPr lang="en-US"/>
          </a:p>
        </p:txBody>
      </p:sp>
      <p:sp>
        <p:nvSpPr>
          <p:cNvPr id="6" name="Footer Placeholder 5">
            <a:extLst>
              <a:ext uri="{FF2B5EF4-FFF2-40B4-BE49-F238E27FC236}">
                <a16:creationId xmlns:a16="http://schemas.microsoft.com/office/drawing/2014/main" id="{FD9C791B-ACBF-64BE-E810-F0F0B6323B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6A3F72-3D86-FF60-0A8B-D1B61AFB3013}"/>
              </a:ext>
            </a:extLst>
          </p:cNvPr>
          <p:cNvSpPr>
            <a:spLocks noGrp="1"/>
          </p:cNvSpPr>
          <p:nvPr>
            <p:ph type="sldNum" sz="quarter" idx="12"/>
          </p:nvPr>
        </p:nvSpPr>
        <p:spPr/>
        <p:txBody>
          <a:bodyPr/>
          <a:lstStyle/>
          <a:p>
            <a:fld id="{4D0C15E6-DEB8-FE4A-BB35-0DB6B3FD48DE}" type="slidenum">
              <a:rPr lang="en-US" smtClean="0"/>
              <a:t>‹#›</a:t>
            </a:fld>
            <a:endParaRPr lang="en-US"/>
          </a:p>
        </p:txBody>
      </p:sp>
    </p:spTree>
    <p:extLst>
      <p:ext uri="{BB962C8B-B14F-4D97-AF65-F5344CB8AC3E}">
        <p14:creationId xmlns:p14="http://schemas.microsoft.com/office/powerpoint/2010/main" val="2455308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8C21-3523-FEA5-99BB-CC3D2BAE33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78A6D29-DD26-4F2B-9000-A7A216F516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E2C4EB-78DC-7DA6-5656-0BAF60529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EDC537-ACFB-404A-0F2B-EE10CF4C20A7}"/>
              </a:ext>
            </a:extLst>
          </p:cNvPr>
          <p:cNvSpPr>
            <a:spLocks noGrp="1"/>
          </p:cNvSpPr>
          <p:nvPr>
            <p:ph type="dt" sz="half" idx="10"/>
          </p:nvPr>
        </p:nvSpPr>
        <p:spPr/>
        <p:txBody>
          <a:bodyPr/>
          <a:lstStyle/>
          <a:p>
            <a:fld id="{EA3FFA86-DE38-4CE3-983C-B72FC3AEB029}" type="datetime1">
              <a:rPr lang="en-US" smtClean="0"/>
              <a:t>4/13/2024</a:t>
            </a:fld>
            <a:endParaRPr lang="en-US"/>
          </a:p>
        </p:txBody>
      </p:sp>
      <p:sp>
        <p:nvSpPr>
          <p:cNvPr id="6" name="Footer Placeholder 5">
            <a:extLst>
              <a:ext uri="{FF2B5EF4-FFF2-40B4-BE49-F238E27FC236}">
                <a16:creationId xmlns:a16="http://schemas.microsoft.com/office/drawing/2014/main" id="{546141FB-C613-9D05-E36F-71A4DB826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158EEA-0210-4214-8E1F-8E1E620E459C}"/>
              </a:ext>
            </a:extLst>
          </p:cNvPr>
          <p:cNvSpPr>
            <a:spLocks noGrp="1"/>
          </p:cNvSpPr>
          <p:nvPr>
            <p:ph type="sldNum" sz="quarter" idx="12"/>
          </p:nvPr>
        </p:nvSpPr>
        <p:spPr/>
        <p:txBody>
          <a:bodyPr/>
          <a:lstStyle/>
          <a:p>
            <a:fld id="{4D0C15E6-DEB8-FE4A-BB35-0DB6B3FD48DE}" type="slidenum">
              <a:rPr lang="en-US" smtClean="0"/>
              <a:t>‹#›</a:t>
            </a:fld>
            <a:endParaRPr lang="en-US"/>
          </a:p>
        </p:txBody>
      </p:sp>
    </p:spTree>
    <p:extLst>
      <p:ext uri="{BB962C8B-B14F-4D97-AF65-F5344CB8AC3E}">
        <p14:creationId xmlns:p14="http://schemas.microsoft.com/office/powerpoint/2010/main" val="84518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5000">
              <a:schemeClr val="tx1">
                <a:lumMod val="95000"/>
                <a:lumOff val="5000"/>
              </a:schemeClr>
            </a:gs>
            <a:gs pos="97000">
              <a:srgbClr val="071D27"/>
            </a:gs>
          </a:gsLst>
          <a:lin ang="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7C389-7F4F-0FE2-4BCA-1408C6709C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5120171-1F23-DEFA-33C2-D375655065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A9B180-59AC-4979-47D8-A29F637727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09CEE77-A70E-42C5-9506-88B9DA4FC08E}" type="datetime1">
              <a:rPr lang="en-US" smtClean="0"/>
              <a:t>4/13/2024</a:t>
            </a:fld>
            <a:endParaRPr lang="en-US"/>
          </a:p>
        </p:txBody>
      </p:sp>
      <p:sp>
        <p:nvSpPr>
          <p:cNvPr id="5" name="Footer Placeholder 4">
            <a:extLst>
              <a:ext uri="{FF2B5EF4-FFF2-40B4-BE49-F238E27FC236}">
                <a16:creationId xmlns:a16="http://schemas.microsoft.com/office/drawing/2014/main" id="{62CA03E2-0EFB-21EF-92A3-C93487CD0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43F0207-2B91-07A5-1DE7-DDD64112BA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D0C15E6-DEB8-FE4A-BB35-0DB6B3FD48DE}" type="slidenum">
              <a:rPr lang="en-US" smtClean="0"/>
              <a:t>‹#›</a:t>
            </a:fld>
            <a:endParaRPr lang="en-US"/>
          </a:p>
        </p:txBody>
      </p:sp>
    </p:spTree>
    <p:extLst>
      <p:ext uri="{BB962C8B-B14F-4D97-AF65-F5344CB8AC3E}">
        <p14:creationId xmlns:p14="http://schemas.microsoft.com/office/powerpoint/2010/main" val="1865916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video game screen with a house and trees&#10;&#10;Description automatically generated">
            <a:extLst>
              <a:ext uri="{FF2B5EF4-FFF2-40B4-BE49-F238E27FC236}">
                <a16:creationId xmlns:a16="http://schemas.microsoft.com/office/drawing/2014/main" id="{BFC0B3D5-09F6-357C-59CC-65B5B1BFEA77}"/>
              </a:ext>
            </a:extLst>
          </p:cNvPr>
          <p:cNvPicPr>
            <a:picLocks noChangeAspect="1"/>
          </p:cNvPicPr>
          <p:nvPr/>
        </p:nvPicPr>
        <p:blipFill rotWithShape="1">
          <a:blip r:embed="rId2">
            <a:alphaModFix/>
          </a:blip>
          <a:srcRect l="19875" r="19874" b="-1"/>
          <a:stretch/>
        </p:blipFill>
        <p:spPr>
          <a:xfrm>
            <a:off x="4283902" y="10"/>
            <a:ext cx="7908098" cy="6857992"/>
          </a:xfrm>
          <a:prstGeom prst="rect">
            <a:avLst/>
          </a:prstGeom>
        </p:spPr>
      </p:pic>
      <p:sp>
        <p:nvSpPr>
          <p:cNvPr id="50" name="Rectangle 49">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A4590-FFE5-3F9A-464D-35327DB009FE}"/>
              </a:ext>
            </a:extLst>
          </p:cNvPr>
          <p:cNvSpPr>
            <a:spLocks noGrp="1"/>
          </p:cNvSpPr>
          <p:nvPr>
            <p:ph type="ctrTitle"/>
          </p:nvPr>
        </p:nvSpPr>
        <p:spPr>
          <a:xfrm>
            <a:off x="728663" y="1115219"/>
            <a:ext cx="5505449" cy="2387600"/>
          </a:xfrm>
        </p:spPr>
        <p:txBody>
          <a:bodyPr vert="horz" lIns="91440" tIns="45720" rIns="91440" bIns="45720" rtlCol="0" anchor="b">
            <a:normAutofit/>
          </a:bodyPr>
          <a:lstStyle/>
          <a:p>
            <a:pPr algn="l"/>
            <a:r>
              <a:rPr lang="en-US" sz="5000">
                <a:solidFill>
                  <a:schemeClr val="bg1"/>
                </a:solidFill>
              </a:rPr>
              <a:t>BITJUMP</a:t>
            </a:r>
          </a:p>
        </p:txBody>
      </p:sp>
      <p:sp>
        <p:nvSpPr>
          <p:cNvPr id="6" name="Title 1">
            <a:extLst>
              <a:ext uri="{FF2B5EF4-FFF2-40B4-BE49-F238E27FC236}">
                <a16:creationId xmlns:a16="http://schemas.microsoft.com/office/drawing/2014/main" id="{2F5C24DC-E10B-146A-6A7B-246135D08C06}"/>
              </a:ext>
            </a:extLst>
          </p:cNvPr>
          <p:cNvSpPr txBox="1">
            <a:spLocks/>
          </p:cNvSpPr>
          <p:nvPr/>
        </p:nvSpPr>
        <p:spPr>
          <a:xfrm>
            <a:off x="728663" y="3902075"/>
            <a:ext cx="5505449" cy="1655762"/>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2000">
                <a:solidFill>
                  <a:schemeClr val="bg1"/>
                </a:solidFill>
                <a:latin typeface="+mn-lt"/>
                <a:ea typeface="+mn-ea"/>
                <a:cs typeface="+mn-cs"/>
              </a:rPr>
              <a:t>Multiplayer Networked Game</a:t>
            </a:r>
          </a:p>
        </p:txBody>
      </p:sp>
      <p:cxnSp>
        <p:nvCxnSpPr>
          <p:cNvPr id="51" name="Straight Connector 5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203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2EAAAD8-C4A6-9D4B-8A0A-68E3CF565635}"/>
              </a:ext>
            </a:extLst>
          </p:cNvPr>
          <p:cNvSpPr>
            <a:spLocks noGrp="1"/>
          </p:cNvSpPr>
          <p:nvPr>
            <p:ph type="title"/>
          </p:nvPr>
        </p:nvSpPr>
        <p:spPr>
          <a:xfrm>
            <a:off x="479394" y="1070800"/>
            <a:ext cx="3939688" cy="5583126"/>
          </a:xfrm>
        </p:spPr>
        <p:txBody>
          <a:bodyPr>
            <a:normAutofit/>
          </a:bodyPr>
          <a:lstStyle/>
          <a:p>
            <a:pPr algn="r"/>
            <a:r>
              <a:rPr lang="en-US" dirty="0">
                <a:solidFill>
                  <a:schemeClr val="bg1"/>
                </a:solidFill>
              </a:rPr>
              <a:t>Scene Management and Synchronization</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DBE4DA3-A5C8-03C7-C892-0D926CD98A8C}"/>
              </a:ext>
            </a:extLst>
          </p:cNvPr>
          <p:cNvGraphicFramePr>
            <a:graphicFrameLocks noGrp="1"/>
          </p:cNvGraphicFramePr>
          <p:nvPr>
            <p:ph idx="1"/>
            <p:extLst>
              <p:ext uri="{D42A27DB-BD31-4B8C-83A1-F6EECF244321}">
                <p14:modId xmlns:p14="http://schemas.microsoft.com/office/powerpoint/2010/main" val="83031397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013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2EAAAD8-C4A6-9D4B-8A0A-68E3CF565635}"/>
              </a:ext>
            </a:extLst>
          </p:cNvPr>
          <p:cNvSpPr>
            <a:spLocks noGrp="1"/>
          </p:cNvSpPr>
          <p:nvPr>
            <p:ph type="title"/>
          </p:nvPr>
        </p:nvSpPr>
        <p:spPr>
          <a:xfrm>
            <a:off x="1225292" y="1450655"/>
            <a:ext cx="3932030" cy="3956690"/>
          </a:xfrm>
        </p:spPr>
        <p:txBody>
          <a:bodyPr vert="horz" lIns="91440" tIns="45720" rIns="91440" bIns="45720" rtlCol="0" anchor="ctr">
            <a:normAutofit/>
          </a:bodyPr>
          <a:lstStyle/>
          <a:p>
            <a:r>
              <a:rPr lang="en-US" sz="6200" kern="1200" dirty="0">
                <a:solidFill>
                  <a:schemeClr val="bg1"/>
                </a:solidFill>
                <a:latin typeface="+mj-lt"/>
                <a:ea typeface="+mj-ea"/>
                <a:cs typeface="+mj-cs"/>
              </a:rPr>
              <a:t>Discussion and Results</a:t>
            </a:r>
          </a:p>
        </p:txBody>
      </p:sp>
      <p:cxnSp>
        <p:nvCxnSpPr>
          <p:cNvPr id="29" name="Straight Connector 28">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23" name="TextBox 5">
            <a:extLst>
              <a:ext uri="{FF2B5EF4-FFF2-40B4-BE49-F238E27FC236}">
                <a16:creationId xmlns:a16="http://schemas.microsoft.com/office/drawing/2014/main" id="{722A3017-662E-777A-B255-FC4A489DC060}"/>
              </a:ext>
            </a:extLst>
          </p:cNvPr>
          <p:cNvGraphicFramePr/>
          <p:nvPr>
            <p:extLst>
              <p:ext uri="{D42A27DB-BD31-4B8C-83A1-F6EECF244321}">
                <p14:modId xmlns:p14="http://schemas.microsoft.com/office/powerpoint/2010/main" val="2184679755"/>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472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3"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Rectangle 1062">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C0C6874-D9F9-F200-2BB4-3BA94FF295F6}"/>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Content</a:t>
            </a:r>
          </a:p>
        </p:txBody>
      </p:sp>
      <p:cxnSp>
        <p:nvCxnSpPr>
          <p:cNvPr id="1064" name="Straight Connector 106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F2B7105-6E11-3B99-13D4-B4C9398E0A06}"/>
              </a:ext>
            </a:extLst>
          </p:cNvPr>
          <p:cNvSpPr>
            <a:spLocks noGrp="1"/>
          </p:cNvSpPr>
          <p:nvPr>
            <p:ph idx="1"/>
          </p:nvPr>
        </p:nvSpPr>
        <p:spPr>
          <a:xfrm>
            <a:off x="1295400" y="2288833"/>
            <a:ext cx="4800600" cy="3711571"/>
          </a:xfrm>
        </p:spPr>
        <p:txBody>
          <a:bodyPr>
            <a:normAutofit/>
          </a:bodyPr>
          <a:lstStyle/>
          <a:p>
            <a:r>
              <a:rPr lang="en-US" sz="2000" dirty="0">
                <a:solidFill>
                  <a:schemeClr val="bg1"/>
                </a:solidFill>
              </a:rPr>
              <a:t>Background and Context</a:t>
            </a:r>
          </a:p>
          <a:p>
            <a:r>
              <a:rPr lang="en-US" sz="2000" dirty="0">
                <a:solidFill>
                  <a:schemeClr val="bg1"/>
                </a:solidFill>
              </a:rPr>
              <a:t>Aims and objectives</a:t>
            </a:r>
          </a:p>
          <a:p>
            <a:r>
              <a:rPr lang="en-US" sz="2000" dirty="0">
                <a:solidFill>
                  <a:schemeClr val="bg1"/>
                </a:solidFill>
              </a:rPr>
              <a:t>Preparing Unity for Photon Networking</a:t>
            </a:r>
          </a:p>
          <a:p>
            <a:r>
              <a:rPr lang="en-US" sz="2000" dirty="0">
                <a:solidFill>
                  <a:schemeClr val="bg1"/>
                </a:solidFill>
              </a:rPr>
              <a:t>Photon Application in Unity Games</a:t>
            </a:r>
          </a:p>
          <a:p>
            <a:r>
              <a:rPr lang="en-US" sz="2000" dirty="0">
                <a:solidFill>
                  <a:schemeClr val="bg1"/>
                </a:solidFill>
              </a:rPr>
              <a:t>Video Demonstration</a:t>
            </a:r>
          </a:p>
          <a:p>
            <a:r>
              <a:rPr lang="en-US" sz="2000" dirty="0">
                <a:solidFill>
                  <a:schemeClr val="bg1"/>
                </a:solidFill>
              </a:rPr>
              <a:t>Loading Screens and Error Handling</a:t>
            </a:r>
          </a:p>
          <a:p>
            <a:r>
              <a:rPr lang="en-US" sz="2000" dirty="0">
                <a:solidFill>
                  <a:schemeClr val="bg1"/>
                </a:solidFill>
              </a:rPr>
              <a:t>Scene Management and Synchronization</a:t>
            </a: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p:txBody>
      </p:sp>
      <p:pic>
        <p:nvPicPr>
          <p:cNvPr id="1030" name="Picture 6" descr="Using a computer Is Christ photon unity networking - openarmsomaha.com">
            <a:extLst>
              <a:ext uri="{FF2B5EF4-FFF2-40B4-BE49-F238E27FC236}">
                <a16:creationId xmlns:a16="http://schemas.microsoft.com/office/drawing/2014/main" id="{3FD46F10-CD2E-A819-FBA3-905AA78487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205"/>
          <a:stretch/>
        </p:blipFill>
        <p:spPr bwMode="auto">
          <a:xfrm>
            <a:off x="6903844" y="2000038"/>
            <a:ext cx="4562263" cy="2857924"/>
          </a:xfrm>
          <a:prstGeom prst="rect">
            <a:avLst/>
          </a:prstGeom>
          <a:noFill/>
          <a:extLst>
            <a:ext uri="{909E8E84-426E-40DD-AFC4-6F175D3DCCD1}">
              <a14:hiddenFill xmlns:a14="http://schemas.microsoft.com/office/drawing/2010/main">
                <a:solidFill>
                  <a:srgbClr val="FFFFFF"/>
                </a:solidFill>
              </a14:hiddenFill>
            </a:ext>
          </a:extLst>
        </p:spPr>
      </p:pic>
      <p:cxnSp>
        <p:nvCxnSpPr>
          <p:cNvPr id="1065" name="Straight Connector 106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0512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C0C6874-D9F9-F200-2BB4-3BA94FF295F6}"/>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kern="1200" dirty="0">
                <a:solidFill>
                  <a:schemeClr val="bg1"/>
                </a:solidFill>
                <a:latin typeface="+mj-lt"/>
                <a:ea typeface="+mj-ea"/>
                <a:cs typeface="+mj-cs"/>
              </a:rPr>
              <a:t>Background and context</a:t>
            </a:r>
          </a:p>
        </p:txBody>
      </p:sp>
      <p:cxnSp>
        <p:nvCxnSpPr>
          <p:cNvPr id="112" name="Straight Connector 1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5">
            <a:extLst>
              <a:ext uri="{FF2B5EF4-FFF2-40B4-BE49-F238E27FC236}">
                <a16:creationId xmlns:a16="http://schemas.microsoft.com/office/drawing/2014/main" id="{1B509E25-827F-4191-7428-7926249F479B}"/>
              </a:ext>
            </a:extLst>
          </p:cNvPr>
          <p:cNvGraphicFramePr>
            <a:graphicFrameLocks noGrp="1"/>
          </p:cNvGraphicFramePr>
          <p:nvPr>
            <p:ph idx="1"/>
            <p:extLst>
              <p:ext uri="{D42A27DB-BD31-4B8C-83A1-F6EECF244321}">
                <p14:modId xmlns:p14="http://schemas.microsoft.com/office/powerpoint/2010/main" val="1199660150"/>
              </p:ext>
            </p:extLst>
          </p:nvPr>
        </p:nvGraphicFramePr>
        <p:xfrm>
          <a:off x="5669919" y="834082"/>
          <a:ext cx="6666833" cy="5453920"/>
        </p:xfrm>
        <a:graphic>
          <a:graphicData uri="http://schemas.openxmlformats.org/drawingml/2006/chart">
            <c:chart xmlns:c="http://schemas.openxmlformats.org/drawingml/2006/chart" xmlns:r="http://schemas.openxmlformats.org/officeDocument/2006/relationships" r:id="rId2"/>
          </a:graphicData>
        </a:graphic>
      </p:graphicFrame>
      <p:cxnSp>
        <p:nvCxnSpPr>
          <p:cNvPr id="19" name="Straight Connector 18">
            <a:extLst>
              <a:ext uri="{FF2B5EF4-FFF2-40B4-BE49-F238E27FC236}">
                <a16:creationId xmlns:a16="http://schemas.microsoft.com/office/drawing/2014/main" id="{2D6BB099-E544-7D0A-073F-E9CE365CE552}"/>
              </a:ext>
            </a:extLst>
          </p:cNvPr>
          <p:cNvCxnSpPr/>
          <p:nvPr/>
        </p:nvCxnSpPr>
        <p:spPr>
          <a:xfrm flipH="1">
            <a:off x="6344816" y="6515404"/>
            <a:ext cx="5688000" cy="0"/>
          </a:xfrm>
          <a:prstGeom prst="line">
            <a:avLst/>
          </a:prstGeom>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1139572-DE39-3F03-A859-41B8C472274B}"/>
              </a:ext>
            </a:extLst>
          </p:cNvPr>
          <p:cNvSpPr txBox="1"/>
          <p:nvPr/>
        </p:nvSpPr>
        <p:spPr>
          <a:xfrm>
            <a:off x="397164" y="2170545"/>
            <a:ext cx="4876800" cy="3416320"/>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My inspirations sparked off both primary and secondary research means. </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The demographics reveal that platformer games were popular, with the corresponding figure suggesting most gamers being born during the genre's surge in popularity.</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The ideology of gaming has always been a dynamic force, consistently evolving, with further research on new innovative strategies, which I wanted to contribute to. </a:t>
            </a:r>
          </a:p>
        </p:txBody>
      </p:sp>
    </p:spTree>
    <p:extLst>
      <p:ext uri="{BB962C8B-B14F-4D97-AF65-F5344CB8AC3E}">
        <p14:creationId xmlns:p14="http://schemas.microsoft.com/office/powerpoint/2010/main" val="112015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animEffect transition="in" filter="fade">
                                      <p:cBhvr>
                                        <p:cTn id="15" dur="500"/>
                                        <p:tgtEl>
                                          <p:spTgt spid="2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xEl>
                                              <p:pRg st="2" end="2"/>
                                            </p:txEl>
                                          </p:spTgt>
                                        </p:tgtEl>
                                        <p:attrNameLst>
                                          <p:attrName>style.visibility</p:attrName>
                                        </p:attrNameLst>
                                      </p:cBhvr>
                                      <p:to>
                                        <p:strVal val="visible"/>
                                      </p:to>
                                    </p:set>
                                    <p:animEffect transition="in" filter="fade">
                                      <p:cBhvr>
                                        <p:cTn id="20" dur="500"/>
                                        <p:tgtEl>
                                          <p:spTgt spid="2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xEl>
                                              <p:pRg st="4" end="4"/>
                                            </p:txEl>
                                          </p:spTgt>
                                        </p:tgtEl>
                                        <p:attrNameLst>
                                          <p:attrName>style.visibility</p:attrName>
                                        </p:attrNameLst>
                                      </p:cBhvr>
                                      <p:to>
                                        <p:strVal val="visible"/>
                                      </p:to>
                                    </p:set>
                                    <p:animEffect transition="in" filter="fade">
                                      <p:cBhvr>
                                        <p:cTn id="25"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7" grpId="0">
        <p:bldAsOne/>
      </p:bldGraphic>
      <p:bldP spid="2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C6874-D9F9-F200-2BB4-3BA94FF295F6}"/>
              </a:ext>
            </a:extLst>
          </p:cNvPr>
          <p:cNvSpPr>
            <a:spLocks noGrp="1"/>
          </p:cNvSpPr>
          <p:nvPr>
            <p:ph type="title"/>
          </p:nvPr>
        </p:nvSpPr>
        <p:spPr>
          <a:xfrm>
            <a:off x="838200" y="557188"/>
            <a:ext cx="10515600" cy="1133499"/>
          </a:xfrm>
        </p:spPr>
        <p:txBody>
          <a:bodyPr>
            <a:normAutofit/>
          </a:bodyPr>
          <a:lstStyle/>
          <a:p>
            <a:r>
              <a:rPr lang="en-US" sz="5200" dirty="0">
                <a:solidFill>
                  <a:schemeClr val="bg1"/>
                </a:solidFill>
              </a:rPr>
              <a:t>Aims and Objectives</a:t>
            </a:r>
          </a:p>
        </p:txBody>
      </p:sp>
      <p:graphicFrame>
        <p:nvGraphicFramePr>
          <p:cNvPr id="112" name="Content Placeholder 2">
            <a:extLst>
              <a:ext uri="{FF2B5EF4-FFF2-40B4-BE49-F238E27FC236}">
                <a16:creationId xmlns:a16="http://schemas.microsoft.com/office/drawing/2014/main" id="{ACB52113-B5FE-9346-9D1C-79CC73036140}"/>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255D66B4-A1E8-A333-E3A2-2FDB285B3AF4}"/>
              </a:ext>
            </a:extLst>
          </p:cNvPr>
          <p:cNvCxnSpPr>
            <a:cxnSpLocks/>
          </p:cNvCxnSpPr>
          <p:nvPr/>
        </p:nvCxnSpPr>
        <p:spPr>
          <a:xfrm flipH="1">
            <a:off x="-1" y="1690687"/>
            <a:ext cx="673331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36DB845B-1564-4401-0EFC-DD9BA8F6E736}"/>
              </a:ext>
            </a:extLst>
          </p:cNvPr>
          <p:cNvCxnSpPr>
            <a:cxnSpLocks/>
          </p:cNvCxnSpPr>
          <p:nvPr/>
        </p:nvCxnSpPr>
        <p:spPr>
          <a:xfrm flipH="1">
            <a:off x="5455641" y="6618287"/>
            <a:ext cx="6733310"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E01F09C-D413-55FD-288C-D7CE2A3CFA10}"/>
              </a:ext>
            </a:extLst>
          </p:cNvPr>
          <p:cNvSpPr/>
          <p:nvPr/>
        </p:nvSpPr>
        <p:spPr>
          <a:xfrm>
            <a:off x="-1" y="0"/>
            <a:ext cx="12192001" cy="685800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726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2">
                                            <p:graphicEl>
                                              <a:dgm id="{19698584-ABBA-48C7-89BD-BEA19041DFDF}"/>
                                            </p:graphicEl>
                                          </p:spTgt>
                                        </p:tgtEl>
                                        <p:attrNameLst>
                                          <p:attrName>style.visibility</p:attrName>
                                        </p:attrNameLst>
                                      </p:cBhvr>
                                      <p:to>
                                        <p:strVal val="visible"/>
                                      </p:to>
                                    </p:set>
                                    <p:animEffect transition="in" filter="fade">
                                      <p:cBhvr>
                                        <p:cTn id="11" dur="500"/>
                                        <p:tgtEl>
                                          <p:spTgt spid="112">
                                            <p:graphicEl>
                                              <a:dgm id="{19698584-ABBA-48C7-89BD-BEA19041DFDF}"/>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2">
                                            <p:graphicEl>
                                              <a:dgm id="{92981438-C8ED-4EC2-8B9C-15979C45A338}"/>
                                            </p:graphicEl>
                                          </p:spTgt>
                                        </p:tgtEl>
                                        <p:attrNameLst>
                                          <p:attrName>style.visibility</p:attrName>
                                        </p:attrNameLst>
                                      </p:cBhvr>
                                      <p:to>
                                        <p:strVal val="visible"/>
                                      </p:to>
                                    </p:set>
                                    <p:animEffect transition="in" filter="fade">
                                      <p:cBhvr>
                                        <p:cTn id="16" dur="500"/>
                                        <p:tgtEl>
                                          <p:spTgt spid="112">
                                            <p:graphicEl>
                                              <a:dgm id="{92981438-C8ED-4EC2-8B9C-15979C45A338}"/>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2">
                                            <p:graphicEl>
                                              <a:dgm id="{B7790C89-9F11-4BB5-AE51-F3ED91E7FDAD}"/>
                                            </p:graphicEl>
                                          </p:spTgt>
                                        </p:tgtEl>
                                        <p:attrNameLst>
                                          <p:attrName>style.visibility</p:attrName>
                                        </p:attrNameLst>
                                      </p:cBhvr>
                                      <p:to>
                                        <p:strVal val="visible"/>
                                      </p:to>
                                    </p:set>
                                    <p:animEffect transition="in" filter="fade">
                                      <p:cBhvr>
                                        <p:cTn id="19" dur="500"/>
                                        <p:tgtEl>
                                          <p:spTgt spid="112">
                                            <p:graphicEl>
                                              <a:dgm id="{B7790C89-9F11-4BB5-AE51-F3ED91E7FD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2">
                                            <p:graphicEl>
                                              <a:dgm id="{65732831-E40F-407F-B075-83D918DA16E2}"/>
                                            </p:graphicEl>
                                          </p:spTgt>
                                        </p:tgtEl>
                                        <p:attrNameLst>
                                          <p:attrName>style.visibility</p:attrName>
                                        </p:attrNameLst>
                                      </p:cBhvr>
                                      <p:to>
                                        <p:strVal val="visible"/>
                                      </p:to>
                                    </p:set>
                                    <p:animEffect transition="in" filter="fade">
                                      <p:cBhvr>
                                        <p:cTn id="24" dur="500"/>
                                        <p:tgtEl>
                                          <p:spTgt spid="112">
                                            <p:graphicEl>
                                              <a:dgm id="{65732831-E40F-407F-B075-83D918DA16E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2">
                                            <p:graphicEl>
                                              <a:dgm id="{B7BCCA1C-6BB1-4CA2-9B9F-7CA637F0782B}"/>
                                            </p:graphicEl>
                                          </p:spTgt>
                                        </p:tgtEl>
                                        <p:attrNameLst>
                                          <p:attrName>style.visibility</p:attrName>
                                        </p:attrNameLst>
                                      </p:cBhvr>
                                      <p:to>
                                        <p:strVal val="visible"/>
                                      </p:to>
                                    </p:set>
                                    <p:animEffect transition="in" filter="fade">
                                      <p:cBhvr>
                                        <p:cTn id="27" dur="500"/>
                                        <p:tgtEl>
                                          <p:spTgt spid="112">
                                            <p:graphicEl>
                                              <a:dgm id="{B7BCCA1C-6BB1-4CA2-9B9F-7CA637F0782B}"/>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2">
                                            <p:graphicEl>
                                              <a:dgm id="{3675FA42-F4C9-4402-B772-296EB505AB59}"/>
                                            </p:graphicEl>
                                          </p:spTgt>
                                        </p:tgtEl>
                                        <p:attrNameLst>
                                          <p:attrName>style.visibility</p:attrName>
                                        </p:attrNameLst>
                                      </p:cBhvr>
                                      <p:to>
                                        <p:strVal val="visible"/>
                                      </p:to>
                                    </p:set>
                                    <p:animEffect transition="in" filter="fade">
                                      <p:cBhvr>
                                        <p:cTn id="30" dur="500"/>
                                        <p:tgtEl>
                                          <p:spTgt spid="112">
                                            <p:graphicEl>
                                              <a:dgm id="{3675FA42-F4C9-4402-B772-296EB505AB5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12"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0C6874-D9F9-F200-2BB4-3BA94FF295F6}"/>
              </a:ext>
            </a:extLst>
          </p:cNvPr>
          <p:cNvSpPr>
            <a:spLocks noGrp="1"/>
          </p:cNvSpPr>
          <p:nvPr>
            <p:ph type="title"/>
          </p:nvPr>
        </p:nvSpPr>
        <p:spPr>
          <a:xfrm>
            <a:off x="838200" y="557188"/>
            <a:ext cx="10515600" cy="1133499"/>
          </a:xfrm>
        </p:spPr>
        <p:txBody>
          <a:bodyPr>
            <a:normAutofit/>
          </a:bodyPr>
          <a:lstStyle/>
          <a:p>
            <a:r>
              <a:rPr lang="en-US" sz="5200" dirty="0">
                <a:solidFill>
                  <a:schemeClr val="bg1"/>
                </a:solidFill>
              </a:rPr>
              <a:t>Comparison of Networking Framework</a:t>
            </a:r>
          </a:p>
        </p:txBody>
      </p:sp>
      <p:cxnSp>
        <p:nvCxnSpPr>
          <p:cNvPr id="7" name="Straight Connector 6">
            <a:extLst>
              <a:ext uri="{FF2B5EF4-FFF2-40B4-BE49-F238E27FC236}">
                <a16:creationId xmlns:a16="http://schemas.microsoft.com/office/drawing/2014/main" id="{255D66B4-A1E8-A333-E3A2-2FDB285B3AF4}"/>
              </a:ext>
            </a:extLst>
          </p:cNvPr>
          <p:cNvCxnSpPr>
            <a:cxnSpLocks/>
          </p:cNvCxnSpPr>
          <p:nvPr/>
        </p:nvCxnSpPr>
        <p:spPr>
          <a:xfrm flipH="1">
            <a:off x="-1" y="1690687"/>
            <a:ext cx="673331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36DB845B-1564-4401-0EFC-DD9BA8F6E736}"/>
              </a:ext>
            </a:extLst>
          </p:cNvPr>
          <p:cNvCxnSpPr>
            <a:cxnSpLocks/>
          </p:cNvCxnSpPr>
          <p:nvPr/>
        </p:nvCxnSpPr>
        <p:spPr>
          <a:xfrm flipH="1">
            <a:off x="5455641" y="6618287"/>
            <a:ext cx="6733310"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DE01F09C-D413-55FD-288C-D7CE2A3CFA10}"/>
              </a:ext>
            </a:extLst>
          </p:cNvPr>
          <p:cNvSpPr/>
          <p:nvPr/>
        </p:nvSpPr>
        <p:spPr>
          <a:xfrm>
            <a:off x="-1" y="0"/>
            <a:ext cx="12192001" cy="685800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 name="Content Placeholder 12">
            <a:extLst>
              <a:ext uri="{FF2B5EF4-FFF2-40B4-BE49-F238E27FC236}">
                <a16:creationId xmlns:a16="http://schemas.microsoft.com/office/drawing/2014/main" id="{A7D57A08-1740-6A2D-24BA-D8D3DCC1A457}"/>
              </a:ext>
            </a:extLst>
          </p:cNvPr>
          <p:cNvGraphicFramePr>
            <a:graphicFrameLocks noGrp="1"/>
          </p:cNvGraphicFramePr>
          <p:nvPr>
            <p:ph idx="1"/>
            <p:extLst>
              <p:ext uri="{D42A27DB-BD31-4B8C-83A1-F6EECF244321}">
                <p14:modId xmlns:p14="http://schemas.microsoft.com/office/powerpoint/2010/main" val="1037949603"/>
              </p:ext>
            </p:extLst>
          </p:nvPr>
        </p:nvGraphicFramePr>
        <p:xfrm>
          <a:off x="1569256" y="2701549"/>
          <a:ext cx="9044340" cy="3829206"/>
        </p:xfrm>
        <a:graphic>
          <a:graphicData uri="http://schemas.openxmlformats.org/drawingml/2006/table">
            <a:tbl>
              <a:tblPr firstRow="1" firstCol="1" bandRow="1" bandCol="1">
                <a:tableStyleId>{85BE263C-DBD7-4A20-BB59-AAB30ACAA65A}</a:tableStyleId>
              </a:tblPr>
              <a:tblGrid>
                <a:gridCol w="1808868">
                  <a:extLst>
                    <a:ext uri="{9D8B030D-6E8A-4147-A177-3AD203B41FA5}">
                      <a16:colId xmlns:a16="http://schemas.microsoft.com/office/drawing/2014/main" val="3944399579"/>
                    </a:ext>
                  </a:extLst>
                </a:gridCol>
                <a:gridCol w="1808868">
                  <a:extLst>
                    <a:ext uri="{9D8B030D-6E8A-4147-A177-3AD203B41FA5}">
                      <a16:colId xmlns:a16="http://schemas.microsoft.com/office/drawing/2014/main" val="48424475"/>
                    </a:ext>
                  </a:extLst>
                </a:gridCol>
                <a:gridCol w="1808868">
                  <a:extLst>
                    <a:ext uri="{9D8B030D-6E8A-4147-A177-3AD203B41FA5}">
                      <a16:colId xmlns:a16="http://schemas.microsoft.com/office/drawing/2014/main" val="3881848934"/>
                    </a:ext>
                  </a:extLst>
                </a:gridCol>
                <a:gridCol w="1808868">
                  <a:extLst>
                    <a:ext uri="{9D8B030D-6E8A-4147-A177-3AD203B41FA5}">
                      <a16:colId xmlns:a16="http://schemas.microsoft.com/office/drawing/2014/main" val="1244504490"/>
                    </a:ext>
                  </a:extLst>
                </a:gridCol>
                <a:gridCol w="1808868">
                  <a:extLst>
                    <a:ext uri="{9D8B030D-6E8A-4147-A177-3AD203B41FA5}">
                      <a16:colId xmlns:a16="http://schemas.microsoft.com/office/drawing/2014/main" val="1924325647"/>
                    </a:ext>
                  </a:extLst>
                </a:gridCol>
              </a:tblGrid>
              <a:tr h="351509">
                <a:tc>
                  <a:txBody>
                    <a:bodyPr/>
                    <a:lstStyle/>
                    <a:p>
                      <a:pPr algn="ctr"/>
                      <a:r>
                        <a:rPr lang="en-GB" sz="1050" kern="100" dirty="0">
                          <a:effectLst/>
                        </a:rPr>
                        <a:t>Feature</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gn="ctr"/>
                      <a:r>
                        <a:rPr lang="en-GB" sz="1050" kern="100" dirty="0">
                          <a:effectLst/>
                        </a:rPr>
                        <a:t>Photon PUN</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gn="ctr"/>
                      <a:r>
                        <a:rPr lang="en-GB" sz="1050" kern="100">
                          <a:effectLst/>
                        </a:rPr>
                        <a:t>Mirror</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gn="ctr"/>
                      <a:r>
                        <a:rPr lang="en-GB" sz="1050" kern="100">
                          <a:effectLst/>
                        </a:rPr>
                        <a:t>UNET</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pPr algn="ctr"/>
                      <a:r>
                        <a:rPr lang="en-GB" sz="1050" kern="100">
                          <a:effectLst/>
                        </a:rPr>
                        <a:t>FishNet</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302701161"/>
                  </a:ext>
                </a:extLst>
              </a:tr>
              <a:tr h="351509">
                <a:tc>
                  <a:txBody>
                    <a:bodyPr/>
                    <a:lstStyle/>
                    <a:p>
                      <a:r>
                        <a:rPr lang="en-GB" sz="1050" kern="100" dirty="0">
                          <a:effectLst/>
                        </a:rPr>
                        <a:t>Documentation</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Extensive</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Extensive</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Extensive</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Limited</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2691949085"/>
                  </a:ext>
                </a:extLst>
              </a:tr>
              <a:tr h="351509">
                <a:tc>
                  <a:txBody>
                    <a:bodyPr/>
                    <a:lstStyle/>
                    <a:p>
                      <a:r>
                        <a:rPr lang="en-GB" sz="1050" kern="100">
                          <a:effectLst/>
                        </a:rPr>
                        <a:t>Ease of Use</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Beginner-friendly</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Beginner-friendly</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Beginner-friendly</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Intermediate</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169291349"/>
                  </a:ext>
                </a:extLst>
              </a:tr>
              <a:tr h="351509">
                <a:tc>
                  <a:txBody>
                    <a:bodyPr/>
                    <a:lstStyle/>
                    <a:p>
                      <a:r>
                        <a:rPr lang="en-GB" sz="1050" kern="100">
                          <a:effectLst/>
                        </a:rPr>
                        <a:t>Network Architecture</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Client-server</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Client-server</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Client-server</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Client-server</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2427413885"/>
                  </a:ext>
                </a:extLst>
              </a:tr>
              <a:tr h="351509">
                <a:tc>
                  <a:txBody>
                    <a:bodyPr/>
                    <a:lstStyle/>
                    <a:p>
                      <a:r>
                        <a:rPr lang="en-GB" sz="1050" kern="100">
                          <a:effectLst/>
                        </a:rPr>
                        <a:t>Protocol</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UDP</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UDP</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UDP</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UDP</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3482749515"/>
                  </a:ext>
                </a:extLst>
              </a:tr>
              <a:tr h="351509">
                <a:tc>
                  <a:txBody>
                    <a:bodyPr/>
                    <a:lstStyle/>
                    <a:p>
                      <a:r>
                        <a:rPr lang="en-GB" sz="1050" kern="100">
                          <a:effectLst/>
                        </a:rPr>
                        <a:t>Latency Handling</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Good</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Good</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Good</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Good</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1630876456"/>
                  </a:ext>
                </a:extLst>
              </a:tr>
              <a:tr h="351509">
                <a:tc>
                  <a:txBody>
                    <a:bodyPr/>
                    <a:lstStyle/>
                    <a:p>
                      <a:r>
                        <a:rPr lang="en-GB" sz="1050" kern="100">
                          <a:effectLst/>
                        </a:rPr>
                        <a:t>Reliability</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High</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High</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High</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Medium</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3586298219"/>
                  </a:ext>
                </a:extLst>
              </a:tr>
              <a:tr h="351509">
                <a:tc>
                  <a:txBody>
                    <a:bodyPr/>
                    <a:lstStyle/>
                    <a:p>
                      <a:r>
                        <a:rPr lang="en-GB" sz="1050" kern="100">
                          <a:effectLst/>
                        </a:rPr>
                        <a:t>Scalability</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High</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High</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Medium</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Medium</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687146617"/>
                  </a:ext>
                </a:extLst>
              </a:tr>
              <a:tr h="351509">
                <a:tc>
                  <a:txBody>
                    <a:bodyPr/>
                    <a:lstStyle/>
                    <a:p>
                      <a:r>
                        <a:rPr lang="en-GB" sz="1050" kern="100">
                          <a:effectLst/>
                        </a:rPr>
                        <a:t>Community Support</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Strong</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Strong</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Strong</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Limited</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2436957265"/>
                  </a:ext>
                </a:extLst>
              </a:tr>
              <a:tr h="665625">
                <a:tc>
                  <a:txBody>
                    <a:bodyPr/>
                    <a:lstStyle/>
                    <a:p>
                      <a:r>
                        <a:rPr lang="en-GB" sz="1050" kern="100" dirty="0">
                          <a:effectLst/>
                        </a:rPr>
                        <a:t>Price</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Freemium model with paid plans</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a:effectLst/>
                        </a:rPr>
                        <a:t>Open-source with paid support plans</a:t>
                      </a:r>
                      <a:endParaRPr lang="en-GB" sz="1200" kern="10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Server hosting $5 a day dependant on CCU. </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tc>
                  <a:txBody>
                    <a:bodyPr/>
                    <a:lstStyle/>
                    <a:p>
                      <a:r>
                        <a:rPr lang="en-GB" sz="1050" kern="100" dirty="0">
                          <a:effectLst/>
                        </a:rPr>
                        <a:t>Free and open source</a:t>
                      </a:r>
                      <a:endParaRPr lang="en-GB" sz="1200" kern="100" dirty="0">
                        <a:effectLst/>
                        <a:latin typeface="Times New Roman" panose="02020603050405020304" pitchFamily="18" charset="0"/>
                        <a:ea typeface="Times New Roman" panose="02020603050405020304" pitchFamily="18" charset="0"/>
                      </a:endParaRPr>
                    </a:p>
                  </a:txBody>
                  <a:tcPr marL="9525" marR="9525" marT="9525" marB="9525" anchor="ctr"/>
                </a:tc>
                <a:extLst>
                  <a:ext uri="{0D108BD9-81ED-4DB2-BD59-A6C34878D82A}">
                    <a16:rowId xmlns:a16="http://schemas.microsoft.com/office/drawing/2014/main" val="3162897662"/>
                  </a:ext>
                </a:extLst>
              </a:tr>
            </a:tbl>
          </a:graphicData>
        </a:graphic>
      </p:graphicFrame>
      <p:sp>
        <p:nvSpPr>
          <p:cNvPr id="14" name="TextBox 13">
            <a:extLst>
              <a:ext uri="{FF2B5EF4-FFF2-40B4-BE49-F238E27FC236}">
                <a16:creationId xmlns:a16="http://schemas.microsoft.com/office/drawing/2014/main" id="{0CB93CA0-CC10-C409-64DE-55553BE0F25C}"/>
              </a:ext>
            </a:extLst>
          </p:cNvPr>
          <p:cNvSpPr txBox="1"/>
          <p:nvPr/>
        </p:nvSpPr>
        <p:spPr>
          <a:xfrm>
            <a:off x="1569256" y="1709286"/>
            <a:ext cx="9044340" cy="923330"/>
          </a:xfrm>
          <a:prstGeom prst="rect">
            <a:avLst/>
          </a:prstGeom>
          <a:noFill/>
        </p:spPr>
        <p:txBody>
          <a:bodyPr wrap="square" rtlCol="0">
            <a:spAutoFit/>
          </a:bodyPr>
          <a:lstStyle/>
          <a:p>
            <a:r>
              <a:rPr lang="en-GB" dirty="0">
                <a:solidFill>
                  <a:schemeClr val="bg1"/>
                </a:solidFill>
              </a:rPr>
              <a:t>The table below indicates that Photon and Mirror are optimal frameworks, offering advantages over competitors. This report will specifically focus on Photon due to the simplicity of integration into a Unity environment. </a:t>
            </a:r>
          </a:p>
        </p:txBody>
      </p:sp>
    </p:spTree>
    <p:extLst>
      <p:ext uri="{BB962C8B-B14F-4D97-AF65-F5344CB8AC3E}">
        <p14:creationId xmlns:p14="http://schemas.microsoft.com/office/powerpoint/2010/main" val="298108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FAFDBF4-2157-C68C-D439-4D42398D75AC}"/>
              </a:ext>
            </a:extLst>
          </p:cNvPr>
          <p:cNvSpPr>
            <a:spLocks noGrp="1"/>
          </p:cNvSpPr>
          <p:nvPr>
            <p:ph type="title"/>
          </p:nvPr>
        </p:nvSpPr>
        <p:spPr>
          <a:xfrm>
            <a:off x="838200" y="448721"/>
            <a:ext cx="4707671" cy="1225650"/>
          </a:xfrm>
        </p:spPr>
        <p:txBody>
          <a:bodyPr anchor="b">
            <a:normAutofit/>
          </a:bodyPr>
          <a:lstStyle/>
          <a:p>
            <a:r>
              <a:rPr lang="en-US" sz="3800" dirty="0">
                <a:solidFill>
                  <a:schemeClr val="bg1"/>
                </a:solidFill>
              </a:rPr>
              <a:t>Preparing Unity for Photon Networking</a:t>
            </a:r>
          </a:p>
        </p:txBody>
      </p:sp>
      <p:cxnSp>
        <p:nvCxnSpPr>
          <p:cNvPr id="1047" name="Straight Connector 104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22AC5A-3639-3407-72D5-395859675058}"/>
              </a:ext>
            </a:extLst>
          </p:cNvPr>
          <p:cNvSpPr>
            <a:spLocks noGrp="1"/>
          </p:cNvSpPr>
          <p:nvPr>
            <p:ph idx="1"/>
          </p:nvPr>
        </p:nvSpPr>
        <p:spPr>
          <a:xfrm>
            <a:off x="897769" y="1909192"/>
            <a:ext cx="4586513" cy="3647710"/>
          </a:xfrm>
        </p:spPr>
        <p:txBody>
          <a:bodyPr>
            <a:normAutofit lnSpcReduction="10000"/>
          </a:bodyPr>
          <a:lstStyle/>
          <a:p>
            <a:r>
              <a:rPr lang="en-US" sz="2000" dirty="0">
                <a:solidFill>
                  <a:schemeClr val="bg1"/>
                </a:solidFill>
              </a:rPr>
              <a:t>For Unity to work with Photon, the Photon PUN 2 package will need to be imported from the Unity Assets Store.</a:t>
            </a:r>
          </a:p>
          <a:p>
            <a:pPr marL="0" indent="0">
              <a:buNone/>
            </a:pPr>
            <a:endParaRPr lang="en-US" sz="2000" dirty="0">
              <a:solidFill>
                <a:schemeClr val="bg1"/>
              </a:solidFill>
            </a:endParaRPr>
          </a:p>
          <a:p>
            <a:r>
              <a:rPr lang="en-US" sz="2000" dirty="0">
                <a:solidFill>
                  <a:schemeClr val="bg1"/>
                </a:solidFill>
              </a:rPr>
              <a:t>Photon will then require slight configuration, including the setup of a new App ID on their website</a:t>
            </a:r>
          </a:p>
          <a:p>
            <a:pPr marL="0" indent="0">
              <a:buNone/>
            </a:pPr>
            <a:endParaRPr lang="en-US" sz="2000" dirty="0">
              <a:solidFill>
                <a:schemeClr val="bg1"/>
              </a:solidFill>
            </a:endParaRPr>
          </a:p>
          <a:p>
            <a:r>
              <a:rPr lang="en-US" sz="2000" dirty="0">
                <a:solidFill>
                  <a:schemeClr val="bg1"/>
                </a:solidFill>
              </a:rPr>
              <a:t>This would then allow for the Photon. PUN library to be used within scripts, which opens to an array of different networking functions.</a:t>
            </a:r>
          </a:p>
        </p:txBody>
      </p:sp>
      <p:cxnSp>
        <p:nvCxnSpPr>
          <p:cNvPr id="1049" name="Straight Connector 104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8" name="Picture 4" descr="Photon Engine (@ExitGames) / X">
            <a:extLst>
              <a:ext uri="{FF2B5EF4-FFF2-40B4-BE49-F238E27FC236}">
                <a16:creationId xmlns:a16="http://schemas.microsoft.com/office/drawing/2014/main" id="{6927EFB3-4789-5223-58CD-9920A7005B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73" r="36749"/>
          <a:stretch/>
        </p:blipFill>
        <p:spPr bwMode="auto">
          <a:xfrm>
            <a:off x="6525453" y="10"/>
            <a:ext cx="566654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15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64BBE-526D-75A5-563D-6D0B130B74B5}"/>
              </a:ext>
            </a:extLst>
          </p:cNvPr>
          <p:cNvSpPr>
            <a:spLocks noGrp="1"/>
          </p:cNvSpPr>
          <p:nvPr>
            <p:ph type="title"/>
          </p:nvPr>
        </p:nvSpPr>
        <p:spPr>
          <a:xfrm>
            <a:off x="841248" y="251312"/>
            <a:ext cx="10506456" cy="1010264"/>
          </a:xfrm>
        </p:spPr>
        <p:txBody>
          <a:bodyPr anchor="ctr">
            <a:normAutofit/>
          </a:bodyPr>
          <a:lstStyle/>
          <a:p>
            <a:r>
              <a:rPr lang="en-US" dirty="0">
                <a:solidFill>
                  <a:schemeClr val="bg1"/>
                </a:solidFill>
              </a:rPr>
              <a:t>Photon Application in Unity Games</a:t>
            </a: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1" name="Content Placeholder 2">
            <a:extLst>
              <a:ext uri="{FF2B5EF4-FFF2-40B4-BE49-F238E27FC236}">
                <a16:creationId xmlns:a16="http://schemas.microsoft.com/office/drawing/2014/main" id="{2276CC9E-0469-2D06-E202-79CADEFDEB41}"/>
              </a:ext>
            </a:extLst>
          </p:cNvPr>
          <p:cNvGraphicFramePr>
            <a:graphicFrameLocks noGrp="1"/>
          </p:cNvGraphicFramePr>
          <p:nvPr>
            <p:ph idx="1"/>
            <p:extLst>
              <p:ext uri="{D42A27DB-BD31-4B8C-83A1-F6EECF244321}">
                <p14:modId xmlns:p14="http://schemas.microsoft.com/office/powerpoint/2010/main" val="265068545"/>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705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1"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69594F3-CB22-E00A-811B-E2CEE6227D67}"/>
              </a:ext>
            </a:extLst>
          </p:cNvPr>
          <p:cNvSpPr txBox="1"/>
          <p:nvPr/>
        </p:nvSpPr>
        <p:spPr>
          <a:xfrm>
            <a:off x="490536" y="651752"/>
            <a:ext cx="11210925" cy="7448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chemeClr val="bg1"/>
                </a:solidFill>
                <a:latin typeface="+mj-lt"/>
                <a:ea typeface="+mj-ea"/>
                <a:cs typeface="+mj-cs"/>
              </a:rPr>
              <a:t>Video Demonstration</a:t>
            </a:r>
          </a:p>
        </p:txBody>
      </p:sp>
      <p:pic>
        <p:nvPicPr>
          <p:cNvPr id="6" name="BitJump Development build.mp4" descr="A screenshot of a computer&#10;&#10;Description automatically generated">
            <a:hlinkClick r:id="" action="ppaction://media"/>
            <a:extLst>
              <a:ext uri="{FF2B5EF4-FFF2-40B4-BE49-F238E27FC236}">
                <a16:creationId xmlns:a16="http://schemas.microsoft.com/office/drawing/2014/main" id="{32E8F44B-1B3F-ED34-EE13-001DD8C60A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4575" y="1571626"/>
            <a:ext cx="8662845" cy="4634622"/>
          </a:xfrm>
          <a:prstGeom prst="rect">
            <a:avLst/>
          </a:prstGeom>
        </p:spPr>
      </p:pic>
      <p:cxnSp>
        <p:nvCxnSpPr>
          <p:cNvPr id="8" name="Straight Connector 7">
            <a:extLst>
              <a:ext uri="{FF2B5EF4-FFF2-40B4-BE49-F238E27FC236}">
                <a16:creationId xmlns:a16="http://schemas.microsoft.com/office/drawing/2014/main" id="{38BC5D6F-D5F2-409D-A3B5-7B82B218C84B}"/>
              </a:ext>
            </a:extLst>
          </p:cNvPr>
          <p:cNvCxnSpPr>
            <a:cxnSpLocks/>
          </p:cNvCxnSpPr>
          <p:nvPr/>
        </p:nvCxnSpPr>
        <p:spPr>
          <a:xfrm flipH="1">
            <a:off x="0" y="1388303"/>
            <a:ext cx="6733310"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36B0FF58-6D17-8257-67A6-F170CEEE2CCC}"/>
              </a:ext>
            </a:extLst>
          </p:cNvPr>
          <p:cNvCxnSpPr>
            <a:cxnSpLocks/>
          </p:cNvCxnSpPr>
          <p:nvPr/>
        </p:nvCxnSpPr>
        <p:spPr>
          <a:xfrm flipH="1">
            <a:off x="5458690" y="6567487"/>
            <a:ext cx="6733310"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1" name="Rectangle 10">
            <a:extLst>
              <a:ext uri="{FF2B5EF4-FFF2-40B4-BE49-F238E27FC236}">
                <a16:creationId xmlns:a16="http://schemas.microsoft.com/office/drawing/2014/main" id="{69BD3427-AFA4-74CF-B7F6-307F25D9CAA4}"/>
              </a:ext>
            </a:extLst>
          </p:cNvPr>
          <p:cNvSpPr/>
          <p:nvPr/>
        </p:nvSpPr>
        <p:spPr>
          <a:xfrm>
            <a:off x="-1" y="0"/>
            <a:ext cx="12192001" cy="685800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203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6"/>
                </p:tgtEl>
              </p:cMediaNode>
            </p:video>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09AC5-67B4-E9F0-7197-CFF801CDE299}"/>
              </a:ext>
            </a:extLst>
          </p:cNvPr>
          <p:cNvSpPr>
            <a:spLocks noGrp="1"/>
          </p:cNvSpPr>
          <p:nvPr>
            <p:ph type="title"/>
          </p:nvPr>
        </p:nvSpPr>
        <p:spPr>
          <a:xfrm>
            <a:off x="838200" y="557188"/>
            <a:ext cx="10515600" cy="1133499"/>
          </a:xfrm>
        </p:spPr>
        <p:txBody>
          <a:bodyPr>
            <a:normAutofit/>
          </a:bodyPr>
          <a:lstStyle/>
          <a:p>
            <a:r>
              <a:rPr lang="en-US" sz="5200" dirty="0">
                <a:solidFill>
                  <a:schemeClr val="bg1"/>
                </a:solidFill>
              </a:rPr>
              <a:t>Loading Screens and Error Handling</a:t>
            </a:r>
          </a:p>
        </p:txBody>
      </p:sp>
      <p:graphicFrame>
        <p:nvGraphicFramePr>
          <p:cNvPr id="5" name="Content Placeholder 2">
            <a:extLst>
              <a:ext uri="{FF2B5EF4-FFF2-40B4-BE49-F238E27FC236}">
                <a16:creationId xmlns:a16="http://schemas.microsoft.com/office/drawing/2014/main" id="{30F1B5DC-4CFE-BBA2-28DD-35D04BD6FBC8}"/>
              </a:ext>
            </a:extLst>
          </p:cNvPr>
          <p:cNvGraphicFramePr>
            <a:graphicFrameLocks noGrp="1"/>
          </p:cNvGraphicFramePr>
          <p:nvPr>
            <p:ph idx="1"/>
            <p:extLst>
              <p:ext uri="{D42A27DB-BD31-4B8C-83A1-F6EECF244321}">
                <p14:modId xmlns:p14="http://schemas.microsoft.com/office/powerpoint/2010/main" val="95332362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76A79D66-28E6-BAB3-B262-8EE37C268030}"/>
              </a:ext>
            </a:extLst>
          </p:cNvPr>
          <p:cNvSpPr/>
          <p:nvPr/>
        </p:nvSpPr>
        <p:spPr>
          <a:xfrm>
            <a:off x="-1" y="0"/>
            <a:ext cx="12192001" cy="6858000"/>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446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1769</TotalTime>
  <Words>667</Words>
  <Application>Microsoft Office PowerPoint</Application>
  <PresentationFormat>Widescreen</PresentationFormat>
  <Paragraphs>100</Paragraphs>
  <Slides>11</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Calibri</vt:lpstr>
      <vt:lpstr>Times New Roman</vt:lpstr>
      <vt:lpstr>Office Theme</vt:lpstr>
      <vt:lpstr>BITJUMP</vt:lpstr>
      <vt:lpstr>Content</vt:lpstr>
      <vt:lpstr>Background and context</vt:lpstr>
      <vt:lpstr>Aims and Objectives</vt:lpstr>
      <vt:lpstr>Comparison of Networking Framework</vt:lpstr>
      <vt:lpstr>Preparing Unity for Photon Networking</vt:lpstr>
      <vt:lpstr>Photon Application in Unity Games</vt:lpstr>
      <vt:lpstr>PowerPoint Presentation</vt:lpstr>
      <vt:lpstr>Loading Screens and Error Handling</vt:lpstr>
      <vt:lpstr>Scene Management and Synchronization</vt:lpstr>
      <vt:lpstr>Discussion and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BITJUMP</dc:title>
  <dc:creator>Callum Apps</dc:creator>
  <cp:lastModifiedBy>Callum Apps</cp:lastModifiedBy>
  <cp:revision>2</cp:revision>
  <dcterms:created xsi:type="dcterms:W3CDTF">2024-03-25T16:20:54Z</dcterms:created>
  <dcterms:modified xsi:type="dcterms:W3CDTF">2024-04-14T02:38:45Z</dcterms:modified>
</cp:coreProperties>
</file>